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2"/>
  </p:notesMasterIdLst>
  <p:sldIdLst>
    <p:sldId id="272" r:id="rId13"/>
    <p:sldId id="309" r:id="rId14"/>
    <p:sldId id="282" r:id="rId15"/>
    <p:sldId id="311" r:id="rId16"/>
    <p:sldId id="312" r:id="rId17"/>
    <p:sldId id="305" r:id="rId18"/>
    <p:sldId id="266" r:id="rId19"/>
    <p:sldId id="288" r:id="rId20"/>
    <p:sldId id="27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671E60-D0B2-4FA1-9D93-D82F0AC1EFD8}" v="1" dt="2024-12-04T11:47:05.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E7DCCAC0-53BB-F58E-FAB9-DDE72078BF9E}"/>
    <pc:docChg chg="delSld modSld sldOrd">
      <pc:chgData name="Frida Torgersen" userId="S::frida.torgersen@io.kommune.no::ea265081-7c03-4e48-ae3c-fad608c99291" providerId="AD" clId="Web-{E7DCCAC0-53BB-F58E-FAB9-DDE72078BF9E}" dt="2024-05-15T08:06:44.741" v="570"/>
      <pc:docMkLst>
        <pc:docMk/>
      </pc:docMkLst>
      <pc:sldChg chg="modSp mod chgLayout">
        <pc:chgData name="Frida Torgersen" userId="S::frida.torgersen@io.kommune.no::ea265081-7c03-4e48-ae3c-fad608c99291" providerId="AD" clId="Web-{E7DCCAC0-53BB-F58E-FAB9-DDE72078BF9E}" dt="2024-05-15T07:47:53.321" v="4" actId="1076"/>
        <pc:sldMkLst>
          <pc:docMk/>
          <pc:sldMk cId="0" sldId="282"/>
        </pc:sldMkLst>
        <pc:spChg chg="mod">
          <ac:chgData name="Frida Torgersen" userId="S::frida.torgersen@io.kommune.no::ea265081-7c03-4e48-ae3c-fad608c99291" providerId="AD" clId="Web-{E7DCCAC0-53BB-F58E-FAB9-DDE72078BF9E}" dt="2024-05-15T07:47:53.321" v="4" actId="1076"/>
          <ac:spMkLst>
            <pc:docMk/>
            <pc:sldMk cId="0" sldId="282"/>
            <ac:spMk id="2" creationId="{55D8B4F8-2CFD-C780-A59E-085F9ED6B7C7}"/>
          </ac:spMkLst>
        </pc:spChg>
      </pc:sldChg>
      <pc:sldChg chg="addSp delSp modSp modNotes">
        <pc:chgData name="Frida Torgersen" userId="S::frida.torgersen@io.kommune.no::ea265081-7c03-4e48-ae3c-fad608c99291" providerId="AD" clId="Web-{E7DCCAC0-53BB-F58E-FAB9-DDE72078BF9E}" dt="2024-05-15T08:00:02.481" v="137"/>
        <pc:sldMkLst>
          <pc:docMk/>
          <pc:sldMk cId="2189214693" sldId="295"/>
        </pc:sldMkLst>
        <pc:spChg chg="del">
          <ac:chgData name="Frida Torgersen" userId="S::frida.torgersen@io.kommune.no::ea265081-7c03-4e48-ae3c-fad608c99291" providerId="AD" clId="Web-{E7DCCAC0-53BB-F58E-FAB9-DDE72078BF9E}" dt="2024-05-15T07:49:20.792" v="26"/>
          <ac:spMkLst>
            <pc:docMk/>
            <pc:sldMk cId="2189214693" sldId="295"/>
            <ac:spMk id="3" creationId="{57D10B02-A5CB-FFA1-5FF6-6B81199AB5D5}"/>
          </ac:spMkLst>
        </pc:spChg>
        <pc:spChg chg="mod">
          <ac:chgData name="Frida Torgersen" userId="S::frida.torgersen@io.kommune.no::ea265081-7c03-4e48-ae3c-fad608c99291" providerId="AD" clId="Web-{E7DCCAC0-53BB-F58E-FAB9-DDE72078BF9E}" dt="2024-05-15T07:54:17.722" v="60" actId="20577"/>
          <ac:spMkLst>
            <pc:docMk/>
            <pc:sldMk cId="2189214693" sldId="295"/>
            <ac:spMk id="10" creationId="{1A088436-9FB3-BF19-AD9E-A3C9A9195044}"/>
          </ac:spMkLst>
        </pc:spChg>
        <pc:picChg chg="add mod">
          <ac:chgData name="Frida Torgersen" userId="S::frida.torgersen@io.kommune.no::ea265081-7c03-4e48-ae3c-fad608c99291" providerId="AD" clId="Web-{E7DCCAC0-53BB-F58E-FAB9-DDE72078BF9E}" dt="2024-05-15T07:51:56.499" v="37" actId="14100"/>
          <ac:picMkLst>
            <pc:docMk/>
            <pc:sldMk cId="2189214693" sldId="295"/>
            <ac:picMk id="2" creationId="{28A93FED-45AE-86DA-F2A2-4816ACFA15BA}"/>
          </ac:picMkLst>
        </pc:picChg>
      </pc:sldChg>
      <pc:sldChg chg="modSp">
        <pc:chgData name="Frida Torgersen" userId="S::frida.torgersen@io.kommune.no::ea265081-7c03-4e48-ae3c-fad608c99291" providerId="AD" clId="Web-{E7DCCAC0-53BB-F58E-FAB9-DDE72078BF9E}" dt="2024-05-15T07:53:59.096" v="58" actId="20577"/>
        <pc:sldMkLst>
          <pc:docMk/>
          <pc:sldMk cId="3056104034" sldId="305"/>
        </pc:sldMkLst>
        <pc:spChg chg="mod">
          <ac:chgData name="Frida Torgersen" userId="S::frida.torgersen@io.kommune.no::ea265081-7c03-4e48-ae3c-fad608c99291" providerId="AD" clId="Web-{E7DCCAC0-53BB-F58E-FAB9-DDE72078BF9E}" dt="2024-05-15T07:53:59.096" v="58" actId="20577"/>
          <ac:spMkLst>
            <pc:docMk/>
            <pc:sldMk cId="3056104034" sldId="305"/>
            <ac:spMk id="2" creationId="{ED248F07-0DE7-F149-4508-698F1CCA1665}"/>
          </ac:spMkLst>
        </pc:spChg>
      </pc:sldChg>
      <pc:sldChg chg="delSp modSp del mod modClrScheme delDesignElem chgLayout">
        <pc:chgData name="Frida Torgersen" userId="S::frida.torgersen@io.kommune.no::ea265081-7c03-4e48-ae3c-fad608c99291" providerId="AD" clId="Web-{E7DCCAC0-53BB-F58E-FAB9-DDE72078BF9E}" dt="2024-05-15T07:52:56.001" v="38"/>
        <pc:sldMkLst>
          <pc:docMk/>
          <pc:sldMk cId="3113347575" sldId="307"/>
        </pc:sldMkLst>
        <pc:spChg chg="mod ord">
          <ac:chgData name="Frida Torgersen" userId="S::frida.torgersen@io.kommune.no::ea265081-7c03-4e48-ae3c-fad608c99291" providerId="AD" clId="Web-{E7DCCAC0-53BB-F58E-FAB9-DDE72078BF9E}" dt="2024-05-15T07:47:34.024" v="1"/>
          <ac:spMkLst>
            <pc:docMk/>
            <pc:sldMk cId="3113347575" sldId="307"/>
            <ac:spMk id="2" creationId="{60A687C3-A440-8F81-B6C5-5541E49AE546}"/>
          </ac:spMkLst>
        </pc:spChg>
        <pc:spChg chg="mod ord">
          <ac:chgData name="Frida Torgersen" userId="S::frida.torgersen@io.kommune.no::ea265081-7c03-4e48-ae3c-fad608c99291" providerId="AD" clId="Web-{E7DCCAC0-53BB-F58E-FAB9-DDE72078BF9E}" dt="2024-05-15T07:47:34.024" v="1"/>
          <ac:spMkLst>
            <pc:docMk/>
            <pc:sldMk cId="3113347575" sldId="307"/>
            <ac:spMk id="8" creationId="{C30B9BA5-306C-31AF-0506-6177F21FE93E}"/>
          </ac:spMkLst>
        </pc:spChg>
        <pc:spChg chg="del">
          <ac:chgData name="Frida Torgersen" userId="S::frida.torgersen@io.kommune.no::ea265081-7c03-4e48-ae3c-fad608c99291" providerId="AD" clId="Web-{E7DCCAC0-53BB-F58E-FAB9-DDE72078BF9E}" dt="2024-05-15T07:47:25.320" v="0"/>
          <ac:spMkLst>
            <pc:docMk/>
            <pc:sldMk cId="3113347575" sldId="307"/>
            <ac:spMk id="11" creationId="{50811073-89F5-46D6-83D8-BA764464977D}"/>
          </ac:spMkLst>
        </pc:spChg>
        <pc:spChg chg="del">
          <ac:chgData name="Frida Torgersen" userId="S::frida.torgersen@io.kommune.no::ea265081-7c03-4e48-ae3c-fad608c99291" providerId="AD" clId="Web-{E7DCCAC0-53BB-F58E-FAB9-DDE72078BF9E}" dt="2024-05-15T07:47:25.320" v="0"/>
          <ac:spMkLst>
            <pc:docMk/>
            <pc:sldMk cId="3113347575" sldId="307"/>
            <ac:spMk id="13" creationId="{608CD17C-4A7C-477D-A659-BA8A89A78700}"/>
          </ac:spMkLst>
        </pc:spChg>
      </pc:sldChg>
      <pc:sldChg chg="del">
        <pc:chgData name="Frida Torgersen" userId="S::frida.torgersen@io.kommune.no::ea265081-7c03-4e48-ae3c-fad608c99291" providerId="AD" clId="Web-{E7DCCAC0-53BB-F58E-FAB9-DDE72078BF9E}" dt="2024-05-15T07:54:07.706" v="59"/>
        <pc:sldMkLst>
          <pc:docMk/>
          <pc:sldMk cId="3413481222" sldId="308"/>
        </pc:sldMkLst>
      </pc:sldChg>
      <pc:sldChg chg="modSp modNotes">
        <pc:chgData name="Frida Torgersen" userId="S::frida.torgersen@io.kommune.no::ea265081-7c03-4e48-ae3c-fad608c99291" providerId="AD" clId="Web-{E7DCCAC0-53BB-F58E-FAB9-DDE72078BF9E}" dt="2024-05-15T07:58:45.947" v="87" actId="20577"/>
        <pc:sldMkLst>
          <pc:docMk/>
          <pc:sldMk cId="238921961" sldId="309"/>
        </pc:sldMkLst>
        <pc:spChg chg="mod">
          <ac:chgData name="Frida Torgersen" userId="S::frida.torgersen@io.kommune.no::ea265081-7c03-4e48-ae3c-fad608c99291" providerId="AD" clId="Web-{E7DCCAC0-53BB-F58E-FAB9-DDE72078BF9E}" dt="2024-05-15T07:58:45.947" v="87" actId="20577"/>
          <ac:spMkLst>
            <pc:docMk/>
            <pc:sldMk cId="238921961" sldId="309"/>
            <ac:spMk id="14337" creationId="{DDB1F4A0-12A1-BECF-0CC0-A48C706C739D}"/>
          </ac:spMkLst>
        </pc:spChg>
      </pc:sldChg>
      <pc:sldChg chg="delSp modSp mod ord modClrScheme delDesignElem chgLayout modNotes">
        <pc:chgData name="Frida Torgersen" userId="S::frida.torgersen@io.kommune.no::ea265081-7c03-4e48-ae3c-fad608c99291" providerId="AD" clId="Web-{E7DCCAC0-53BB-F58E-FAB9-DDE72078BF9E}" dt="2024-05-15T08:06:44.741" v="570"/>
        <pc:sldMkLst>
          <pc:docMk/>
          <pc:sldMk cId="2504669408" sldId="310"/>
        </pc:sldMkLst>
        <pc:spChg chg="mod ord">
          <ac:chgData name="Frida Torgersen" userId="S::frida.torgersen@io.kommune.no::ea265081-7c03-4e48-ae3c-fad608c99291" providerId="AD" clId="Web-{E7DCCAC0-53BB-F58E-FAB9-DDE72078BF9E}" dt="2024-05-15T08:06:44.741" v="570"/>
          <ac:spMkLst>
            <pc:docMk/>
            <pc:sldMk cId="2504669408" sldId="310"/>
            <ac:spMk id="2" creationId="{60A687C3-A440-8F81-B6C5-5541E49AE546}"/>
          </ac:spMkLst>
        </pc:spChg>
        <pc:spChg chg="mod ord">
          <ac:chgData name="Frida Torgersen" userId="S::frida.torgersen@io.kommune.no::ea265081-7c03-4e48-ae3c-fad608c99291" providerId="AD" clId="Web-{E7DCCAC0-53BB-F58E-FAB9-DDE72078BF9E}" dt="2024-05-15T08:06:44.741" v="570"/>
          <ac:spMkLst>
            <pc:docMk/>
            <pc:sldMk cId="2504669408" sldId="310"/>
            <ac:spMk id="8" creationId="{C30B9BA5-306C-31AF-0506-6177F21FE93E}"/>
          </ac:spMkLst>
        </pc:spChg>
        <pc:spChg chg="del">
          <ac:chgData name="Frida Torgersen" userId="S::frida.torgersen@io.kommune.no::ea265081-7c03-4e48-ae3c-fad608c99291" providerId="AD" clId="Web-{E7DCCAC0-53BB-F58E-FAB9-DDE72078BF9E}" dt="2024-05-15T07:48:04.962" v="5"/>
          <ac:spMkLst>
            <pc:docMk/>
            <pc:sldMk cId="2504669408" sldId="310"/>
            <ac:spMk id="11" creationId="{50811073-89F5-46D6-83D8-BA764464977D}"/>
          </ac:spMkLst>
        </pc:spChg>
        <pc:spChg chg="del">
          <ac:chgData name="Frida Torgersen" userId="S::frida.torgersen@io.kommune.no::ea265081-7c03-4e48-ae3c-fad608c99291" providerId="AD" clId="Web-{E7DCCAC0-53BB-F58E-FAB9-DDE72078BF9E}" dt="2024-05-15T07:48:04.962" v="5"/>
          <ac:spMkLst>
            <pc:docMk/>
            <pc:sldMk cId="2504669408" sldId="310"/>
            <ac:spMk id="13" creationId="{608CD17C-4A7C-477D-A659-BA8A89A78700}"/>
          </ac:spMkLst>
        </pc:spChg>
      </pc:sldChg>
    </pc:docChg>
  </pc:docChgLst>
  <pc:docChgLst>
    <pc:chgData name="Ida Marie Lillestrand Kittelsen" userId="12154653-0a60-4281-8b62-82febac9ddd6" providerId="ADAL" clId="{F8A119FD-37CD-4D57-AB41-2346352A11CA}"/>
    <pc:docChg chg="modSld">
      <pc:chgData name="Ida Marie Lillestrand Kittelsen" userId="12154653-0a60-4281-8b62-82febac9ddd6" providerId="ADAL" clId="{F8A119FD-37CD-4D57-AB41-2346352A11CA}" dt="2024-05-08T12:19:53.785" v="6" actId="14100"/>
      <pc:docMkLst>
        <pc:docMk/>
      </pc:docMkLst>
      <pc:sldChg chg="modSp mod">
        <pc:chgData name="Ida Marie Lillestrand Kittelsen" userId="12154653-0a60-4281-8b62-82febac9ddd6" providerId="ADAL" clId="{F8A119FD-37CD-4D57-AB41-2346352A11CA}" dt="2024-05-08T12:19:53.785" v="6" actId="14100"/>
        <pc:sldMkLst>
          <pc:docMk/>
          <pc:sldMk cId="0" sldId="288"/>
        </pc:sldMkLst>
        <pc:spChg chg="mod">
          <ac:chgData name="Ida Marie Lillestrand Kittelsen" userId="12154653-0a60-4281-8b62-82febac9ddd6" providerId="ADAL" clId="{F8A119FD-37CD-4D57-AB41-2346352A11CA}" dt="2024-05-08T12:19:31.319" v="2" actId="14100"/>
          <ac:spMkLst>
            <pc:docMk/>
            <pc:sldMk cId="0" sldId="288"/>
            <ac:spMk id="2" creationId="{868C4D59-A565-1CA6-C8A5-050F36C19963}"/>
          </ac:spMkLst>
        </pc:spChg>
        <pc:spChg chg="mod">
          <ac:chgData name="Ida Marie Lillestrand Kittelsen" userId="12154653-0a60-4281-8b62-82febac9ddd6" providerId="ADAL" clId="{F8A119FD-37CD-4D57-AB41-2346352A11CA}" dt="2024-05-08T12:19:53.785" v="6" actId="14100"/>
          <ac:spMkLst>
            <pc:docMk/>
            <pc:sldMk cId="0" sldId="288"/>
            <ac:spMk id="3" creationId="{952AD62F-0DB6-602E-20E5-5B39ABE89282}"/>
          </ac:spMkLst>
        </pc:spChg>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Frida Torgersen" userId="S::frida.torgersen@io.kommune.no::ea265081-7c03-4e48-ae3c-fad608c99291" providerId="AD" clId="Web-{CB16BC35-1934-92BC-F8A6-7A2384A06693}"/>
    <pc:docChg chg="modSld">
      <pc:chgData name="Frida Torgersen" userId="S::frida.torgersen@io.kommune.no::ea265081-7c03-4e48-ae3c-fad608c99291" providerId="AD" clId="Web-{CB16BC35-1934-92BC-F8A6-7A2384A06693}" dt="2024-07-19T07:36:04.857" v="28" actId="1076"/>
      <pc:docMkLst>
        <pc:docMk/>
      </pc:docMkLst>
      <pc:sldChg chg="modSp">
        <pc:chgData name="Frida Torgersen" userId="S::frida.torgersen@io.kommune.no::ea265081-7c03-4e48-ae3c-fad608c99291" providerId="AD" clId="Web-{CB16BC35-1934-92BC-F8A6-7A2384A06693}" dt="2024-07-19T07:36:04.857" v="28" actId="1076"/>
        <pc:sldMkLst>
          <pc:docMk/>
          <pc:sldMk cId="736597857" sldId="311"/>
        </pc:sldMkLst>
        <pc:spChg chg="mod">
          <ac:chgData name="Frida Torgersen" userId="S::frida.torgersen@io.kommune.no::ea265081-7c03-4e48-ae3c-fad608c99291" providerId="AD" clId="Web-{CB16BC35-1934-92BC-F8A6-7A2384A06693}" dt="2024-07-19T07:36:04.857" v="28" actId="1076"/>
          <ac:spMkLst>
            <pc:docMk/>
            <pc:sldMk cId="736597857" sldId="311"/>
            <ac:spMk id="3" creationId="{315060DA-A5A6-7827-D961-B412167717FE}"/>
          </ac:spMkLst>
        </pc:spChg>
        <pc:picChg chg="mod">
          <ac:chgData name="Frida Torgersen" userId="S::frida.torgersen@io.kommune.no::ea265081-7c03-4e48-ae3c-fad608c99291" providerId="AD" clId="Web-{CB16BC35-1934-92BC-F8A6-7A2384A06693}" dt="2024-07-19T07:35:59.654" v="27" actId="1076"/>
          <ac:picMkLst>
            <pc:docMk/>
            <pc:sldMk cId="736597857" sldId="311"/>
            <ac:picMk id="5" creationId="{4982A89A-0EFB-C889-D089-A4BCE4AD0718}"/>
          </ac:picMkLst>
        </pc:picChg>
      </pc:sldChg>
    </pc:docChg>
  </pc:docChgLst>
  <pc:docChgLst>
    <pc:chgData name="Frida Torgersen" userId="S::frida.torgersen@io.kommune.no::ea265081-7c03-4e48-ae3c-fad608c99291" providerId="AD" clId="Web-{213A2B61-7B1D-3CD7-9EA1-F5F0046B8C68}"/>
    <pc:docChg chg="modSld">
      <pc:chgData name="Frida Torgersen" userId="S::frida.torgersen@io.kommune.no::ea265081-7c03-4e48-ae3c-fad608c99291" providerId="AD" clId="Web-{213A2B61-7B1D-3CD7-9EA1-F5F0046B8C68}" dt="2024-11-20T09:36:30.629" v="1" actId="20577"/>
      <pc:docMkLst>
        <pc:docMk/>
      </pc:docMkLst>
      <pc:sldChg chg="modSp modNotes">
        <pc:chgData name="Frida Torgersen" userId="S::frida.torgersen@io.kommune.no::ea265081-7c03-4e48-ae3c-fad608c99291" providerId="AD" clId="Web-{213A2B61-7B1D-3CD7-9EA1-F5F0046B8C68}" dt="2024-11-20T09:36:30.629" v="1" actId="20577"/>
        <pc:sldMkLst>
          <pc:docMk/>
          <pc:sldMk cId="0" sldId="282"/>
        </pc:sldMkLst>
        <pc:spChg chg="mod">
          <ac:chgData name="Frida Torgersen" userId="S::frida.torgersen@io.kommune.no::ea265081-7c03-4e48-ae3c-fad608c99291" providerId="AD" clId="Web-{213A2B61-7B1D-3CD7-9EA1-F5F0046B8C68}" dt="2024-11-20T09:36:30.629" v="1" actId="20577"/>
          <ac:spMkLst>
            <pc:docMk/>
            <pc:sldMk cId="0" sldId="282"/>
            <ac:spMk id="2" creationId="{55D8B4F8-2CFD-C780-A59E-085F9ED6B7C7}"/>
          </ac:spMkLst>
        </pc:spChg>
      </pc:sldChg>
    </pc:docChg>
  </pc:docChgLst>
  <pc:docChgLst>
    <pc:chgData name="Ida Marie Lillestrand Kittelsen" userId="12154653-0a60-4281-8b62-82febac9ddd6" providerId="ADAL" clId="{65044B21-703A-4B52-9208-2AB1585F4DA7}"/>
    <pc:docChg chg="modSld">
      <pc:chgData name="Ida Marie Lillestrand Kittelsen" userId="12154653-0a60-4281-8b62-82febac9ddd6" providerId="ADAL" clId="{65044B21-703A-4B52-9208-2AB1585F4DA7}" dt="2024-05-15T07:42:17.661" v="2"/>
      <pc:docMkLst>
        <pc:docMk/>
      </pc:docMkLst>
      <pc:sldChg chg="addSp mod modNotesTx">
        <pc:chgData name="Ida Marie Lillestrand Kittelsen" userId="12154653-0a60-4281-8b62-82febac9ddd6" providerId="ADAL" clId="{65044B21-703A-4B52-9208-2AB1585F4DA7}" dt="2024-05-15T07:42:17.661" v="2"/>
        <pc:sldMkLst>
          <pc:docMk/>
          <pc:sldMk cId="2189214693" sldId="295"/>
        </pc:sldMkLst>
        <pc:spChg chg="add">
          <ac:chgData name="Ida Marie Lillestrand Kittelsen" userId="12154653-0a60-4281-8b62-82febac9ddd6" providerId="ADAL" clId="{65044B21-703A-4B52-9208-2AB1585F4DA7}" dt="2024-05-15T07:41:48.456" v="0" actId="22"/>
          <ac:spMkLst>
            <pc:docMk/>
            <pc:sldMk cId="2189214693" sldId="295"/>
            <ac:spMk id="3" creationId="{57D10B02-A5CB-FFA1-5FF6-6B81199AB5D5}"/>
          </ac:spMkLst>
        </pc:spChg>
      </pc:sldChg>
    </pc:docChg>
  </pc:docChgLst>
  <pc:docChgLst>
    <pc:chgData name="Frida Torgersen" userId="S::frida.torgersen@io.kommune.no::ea265081-7c03-4e48-ae3c-fad608c99291" providerId="AD" clId="Web-{97FAACFB-165C-1687-BC51-D33B9224EA75}"/>
    <pc:docChg chg="modSld">
      <pc:chgData name="Frida Torgersen" userId="S::frida.torgersen@io.kommune.no::ea265081-7c03-4e48-ae3c-fad608c99291" providerId="AD" clId="Web-{97FAACFB-165C-1687-BC51-D33B9224EA75}" dt="2024-07-05T07:02:16.740" v="8" actId="1076"/>
      <pc:docMkLst>
        <pc:docMk/>
      </pc:docMkLst>
      <pc:sldChg chg="addSp modSp modNotes">
        <pc:chgData name="Frida Torgersen" userId="S::frida.torgersen@io.kommune.no::ea265081-7c03-4e48-ae3c-fad608c99291" providerId="AD" clId="Web-{97FAACFB-165C-1687-BC51-D33B9224EA75}" dt="2024-07-05T07:02:16.740" v="8" actId="1076"/>
        <pc:sldMkLst>
          <pc:docMk/>
          <pc:sldMk cId="2504669408" sldId="310"/>
        </pc:sldMkLst>
        <pc:picChg chg="add mod">
          <ac:chgData name="Frida Torgersen" userId="S::frida.torgersen@io.kommune.no::ea265081-7c03-4e48-ae3c-fad608c99291" providerId="AD" clId="Web-{97FAACFB-165C-1687-BC51-D33B9224EA75}" dt="2024-07-05T07:02:16.740" v="8" actId="1076"/>
          <ac:picMkLst>
            <pc:docMk/>
            <pc:sldMk cId="2504669408" sldId="310"/>
            <ac:picMk id="3" creationId="{A05A4E2D-063F-5A9E-CDF6-F88D727B2C44}"/>
          </ac:picMkLst>
        </pc:picChg>
      </pc:sldChg>
    </pc:docChg>
  </pc:docChgLst>
  <pc:docChgLst>
    <pc:chgData name="Frida Torgersen" userId="S::frida.torgersen@io.kommune.no::ea265081-7c03-4e48-ae3c-fad608c99291" providerId="AD" clId="Web-{31C06993-8358-6FBF-AAE9-2129DB6E9319}"/>
    <pc:docChg chg="delSld modSld">
      <pc:chgData name="Frida Torgersen" userId="S::frida.torgersen@io.kommune.no::ea265081-7c03-4e48-ae3c-fad608c99291" providerId="AD" clId="Web-{31C06993-8358-6FBF-AAE9-2129DB6E9319}" dt="2024-09-25T11:10:58.218" v="29" actId="1076"/>
      <pc:docMkLst>
        <pc:docMk/>
      </pc:docMkLst>
      <pc:sldChg chg="modNotes">
        <pc:chgData name="Frida Torgersen" userId="S::frida.torgersen@io.kommune.no::ea265081-7c03-4e48-ae3c-fad608c99291" providerId="AD" clId="Web-{31C06993-8358-6FBF-AAE9-2129DB6E9319}" dt="2024-09-25T11:00:56.034" v="2"/>
        <pc:sldMkLst>
          <pc:docMk/>
          <pc:sldMk cId="0" sldId="282"/>
        </pc:sldMkLst>
      </pc:sldChg>
      <pc:sldChg chg="del">
        <pc:chgData name="Frida Torgersen" userId="S::frida.torgersen@io.kommune.no::ea265081-7c03-4e48-ae3c-fad608c99291" providerId="AD" clId="Web-{31C06993-8358-6FBF-AAE9-2129DB6E9319}" dt="2024-09-25T11:03:33.959" v="4"/>
        <pc:sldMkLst>
          <pc:docMk/>
          <pc:sldMk cId="2189214693" sldId="295"/>
        </pc:sldMkLst>
      </pc:sldChg>
      <pc:sldChg chg="del">
        <pc:chgData name="Frida Torgersen" userId="S::frida.torgersen@io.kommune.no::ea265081-7c03-4e48-ae3c-fad608c99291" providerId="AD" clId="Web-{31C06993-8358-6FBF-AAE9-2129DB6E9319}" dt="2024-09-25T11:03:38.209" v="5"/>
        <pc:sldMkLst>
          <pc:docMk/>
          <pc:sldMk cId="2504669408" sldId="310"/>
        </pc:sldMkLst>
      </pc:sldChg>
      <pc:sldChg chg="modSp">
        <pc:chgData name="Frida Torgersen" userId="S::frida.torgersen@io.kommune.no::ea265081-7c03-4e48-ae3c-fad608c99291" providerId="AD" clId="Web-{31C06993-8358-6FBF-AAE9-2129DB6E9319}" dt="2024-09-25T11:10:58.218" v="29" actId="1076"/>
        <pc:sldMkLst>
          <pc:docMk/>
          <pc:sldMk cId="736597857" sldId="311"/>
        </pc:sldMkLst>
        <pc:spChg chg="mod">
          <ac:chgData name="Frida Torgersen" userId="S::frida.torgersen@io.kommune.no::ea265081-7c03-4e48-ae3c-fad608c99291" providerId="AD" clId="Web-{31C06993-8358-6FBF-AAE9-2129DB6E9319}" dt="2024-09-25T11:10:58.218" v="29" actId="1076"/>
          <ac:spMkLst>
            <pc:docMk/>
            <pc:sldMk cId="736597857" sldId="311"/>
            <ac:spMk id="3" creationId="{315060DA-A5A6-7827-D961-B412167717FE}"/>
          </ac:spMkLst>
        </pc:spChg>
      </pc:sldChg>
      <pc:sldChg chg="addSp modSp mod modClrScheme chgLayout modNotes">
        <pc:chgData name="Frida Torgersen" userId="S::frida.torgersen@io.kommune.no::ea265081-7c03-4e48-ae3c-fad608c99291" providerId="AD" clId="Web-{31C06993-8358-6FBF-AAE9-2129DB6E9319}" dt="2024-09-25T11:10:43.733" v="28"/>
        <pc:sldMkLst>
          <pc:docMk/>
          <pc:sldMk cId="2469792292" sldId="312"/>
        </pc:sldMkLst>
        <pc:spChg chg="mod">
          <ac:chgData name="Frida Torgersen" userId="S::frida.torgersen@io.kommune.no::ea265081-7c03-4e48-ae3c-fad608c99291" providerId="AD" clId="Web-{31C06993-8358-6FBF-AAE9-2129DB6E9319}" dt="2024-09-25T11:09:30.794" v="18" actId="1076"/>
          <ac:spMkLst>
            <pc:docMk/>
            <pc:sldMk cId="2469792292" sldId="312"/>
            <ac:spMk id="2" creationId="{90049138-192F-DD87-FC5E-FA92F16E59F9}"/>
          </ac:spMkLst>
        </pc:spChg>
        <pc:spChg chg="add mod ord">
          <ac:chgData name="Frida Torgersen" userId="S::frida.torgersen@io.kommune.no::ea265081-7c03-4e48-ae3c-fad608c99291" providerId="AD" clId="Web-{31C06993-8358-6FBF-AAE9-2129DB6E9319}" dt="2024-09-25T11:01:23.894" v="3"/>
          <ac:spMkLst>
            <pc:docMk/>
            <pc:sldMk cId="2469792292" sldId="312"/>
            <ac:spMk id="4" creationId="{F55CE96A-6BDE-B36B-18C1-BC6FA5DC23F6}"/>
          </ac:spMkLst>
        </pc:spChg>
        <pc:spChg chg="add mod ord">
          <ac:chgData name="Frida Torgersen" userId="S::frida.torgersen@io.kommune.no::ea265081-7c03-4e48-ae3c-fad608c99291" providerId="AD" clId="Web-{31C06993-8358-6FBF-AAE9-2129DB6E9319}" dt="2024-09-25T11:01:23.894" v="3"/>
          <ac:spMkLst>
            <pc:docMk/>
            <pc:sldMk cId="2469792292" sldId="312"/>
            <ac:spMk id="5" creationId="{D73A75A4-9FA2-18B6-E4B5-11D056634A92}"/>
          </ac:spMkLst>
        </pc:spChg>
      </pc:sldChg>
    </pc:docChg>
  </pc:docChgLst>
  <pc:docChgLst>
    <pc:chgData name="Frida Torgersen" userId="S::frida.torgersen@io.kommune.no::ea265081-7c03-4e48-ae3c-fad608c99291" providerId="AD" clId="Web-{7FDFF2BC-2F02-1099-18C2-18448FEC36C2}"/>
    <pc:docChg chg="addSld modSld">
      <pc:chgData name="Frida Torgersen" userId="S::frida.torgersen@io.kommune.no::ea265081-7c03-4e48-ae3c-fad608c99291" providerId="AD" clId="Web-{7FDFF2BC-2F02-1099-18C2-18448FEC36C2}" dt="2024-07-12T10:56:27.727" v="64" actId="1076"/>
      <pc:docMkLst>
        <pc:docMk/>
      </pc:docMkLst>
      <pc:sldChg chg="addSp delSp modSp new mod modClrScheme chgLayout modNotes">
        <pc:chgData name="Frida Torgersen" userId="S::frida.torgersen@io.kommune.no::ea265081-7c03-4e48-ae3c-fad608c99291" providerId="AD" clId="Web-{7FDFF2BC-2F02-1099-18C2-18448FEC36C2}" dt="2024-07-12T10:37:18.378" v="31" actId="1076"/>
        <pc:sldMkLst>
          <pc:docMk/>
          <pc:sldMk cId="736597857" sldId="311"/>
        </pc:sldMkLst>
        <pc:spChg chg="del mod ord">
          <ac:chgData name="Frida Torgersen" userId="S::frida.torgersen@io.kommune.no::ea265081-7c03-4e48-ae3c-fad608c99291" providerId="AD" clId="Web-{7FDFF2BC-2F02-1099-18C2-18448FEC36C2}" dt="2024-07-12T10:23:59.385" v="2"/>
          <ac:spMkLst>
            <pc:docMk/>
            <pc:sldMk cId="736597857" sldId="311"/>
            <ac:spMk id="2" creationId="{115F33E3-0CAD-6374-1A11-56B836E31027}"/>
          </ac:spMkLst>
        </pc:spChg>
        <pc:spChg chg="mod ord">
          <ac:chgData name="Frida Torgersen" userId="S::frida.torgersen@io.kommune.no::ea265081-7c03-4e48-ae3c-fad608c99291" providerId="AD" clId="Web-{7FDFF2BC-2F02-1099-18C2-18448FEC36C2}" dt="2024-07-12T10:35:54.282" v="16" actId="20577"/>
          <ac:spMkLst>
            <pc:docMk/>
            <pc:sldMk cId="736597857" sldId="311"/>
            <ac:spMk id="3" creationId="{315060DA-A5A6-7827-D961-B412167717FE}"/>
          </ac:spMkLst>
        </pc:spChg>
        <pc:spChg chg="add del mod ord">
          <ac:chgData name="Frida Torgersen" userId="S::frida.torgersen@io.kommune.no::ea265081-7c03-4e48-ae3c-fad608c99291" providerId="AD" clId="Web-{7FDFF2BC-2F02-1099-18C2-18448FEC36C2}" dt="2024-07-12T10:31:38.311" v="3"/>
          <ac:spMkLst>
            <pc:docMk/>
            <pc:sldMk cId="736597857" sldId="311"/>
            <ac:spMk id="4" creationId="{F2E380DA-7BFB-C493-CBDF-B99C43B3D765}"/>
          </ac:spMkLst>
        </pc:spChg>
        <pc:picChg chg="add mod">
          <ac:chgData name="Frida Torgersen" userId="S::frida.torgersen@io.kommune.no::ea265081-7c03-4e48-ae3c-fad608c99291" providerId="AD" clId="Web-{7FDFF2BC-2F02-1099-18C2-18448FEC36C2}" dt="2024-07-12T10:37:18.378" v="31" actId="1076"/>
          <ac:picMkLst>
            <pc:docMk/>
            <pc:sldMk cId="736597857" sldId="311"/>
            <ac:picMk id="5" creationId="{4982A89A-0EFB-C889-D089-A4BCE4AD0718}"/>
          </ac:picMkLst>
        </pc:picChg>
      </pc:sldChg>
      <pc:sldChg chg="addSp delSp modSp new mod modClrScheme chgLayout modNotes">
        <pc:chgData name="Frida Torgersen" userId="S::frida.torgersen@io.kommune.no::ea265081-7c03-4e48-ae3c-fad608c99291" providerId="AD" clId="Web-{7FDFF2BC-2F02-1099-18C2-18448FEC36C2}" dt="2024-07-12T10:56:27.727" v="64" actId="1076"/>
        <pc:sldMkLst>
          <pc:docMk/>
          <pc:sldMk cId="2469792292" sldId="312"/>
        </pc:sldMkLst>
        <pc:spChg chg="del">
          <ac:chgData name="Frida Torgersen" userId="S::frida.torgersen@io.kommune.no::ea265081-7c03-4e48-ae3c-fad608c99291" providerId="AD" clId="Web-{7FDFF2BC-2F02-1099-18C2-18448FEC36C2}" dt="2024-07-12T10:38:00.613" v="33"/>
          <ac:spMkLst>
            <pc:docMk/>
            <pc:sldMk cId="2469792292" sldId="312"/>
            <ac:spMk id="2" creationId="{15B02E74-15F1-2684-337C-00EEEA058554}"/>
          </ac:spMkLst>
        </pc:spChg>
        <pc:spChg chg="add mod">
          <ac:chgData name="Frida Torgersen" userId="S::frida.torgersen@io.kommune.no::ea265081-7c03-4e48-ae3c-fad608c99291" providerId="AD" clId="Web-{7FDFF2BC-2F02-1099-18C2-18448FEC36C2}" dt="2024-07-12T10:55:19.554" v="61" actId="1076"/>
          <ac:spMkLst>
            <pc:docMk/>
            <pc:sldMk cId="2469792292" sldId="312"/>
            <ac:spMk id="2" creationId="{90049138-192F-DD87-FC5E-FA92F16E59F9}"/>
          </ac:spMkLst>
        </pc:spChg>
        <pc:spChg chg="del">
          <ac:chgData name="Frida Torgersen" userId="S::frida.torgersen@io.kommune.no::ea265081-7c03-4e48-ae3c-fad608c99291" providerId="AD" clId="Web-{7FDFF2BC-2F02-1099-18C2-18448FEC36C2}" dt="2024-07-12T10:38:00.613" v="33"/>
          <ac:spMkLst>
            <pc:docMk/>
            <pc:sldMk cId="2469792292" sldId="312"/>
            <ac:spMk id="3" creationId="{81DC266D-0E09-A7B0-A178-F4CF33D7A079}"/>
          </ac:spMkLst>
        </pc:spChg>
        <pc:picChg chg="add mod">
          <ac:chgData name="Frida Torgersen" userId="S::frida.torgersen@io.kommune.no::ea265081-7c03-4e48-ae3c-fad608c99291" providerId="AD" clId="Web-{7FDFF2BC-2F02-1099-18C2-18448FEC36C2}" dt="2024-07-12T10:56:27.727" v="64" actId="1076"/>
          <ac:picMkLst>
            <pc:docMk/>
            <pc:sldMk cId="2469792292" sldId="312"/>
            <ac:picMk id="3" creationId="{859AE8F9-6418-8C39-A67D-4998D451D81E}"/>
          </ac:picMkLst>
        </pc:picChg>
      </pc:sldChg>
    </pc:docChg>
  </pc:docChgLst>
  <pc:docChgLst>
    <pc:chgData name="Frida Torgersen" userId="ea265081-7c03-4e48-ae3c-fad608c99291" providerId="ADAL" clId="{9BB61147-A47C-40DB-8C88-D0D74A1F539D}"/>
    <pc:docChg chg="modSld">
      <pc:chgData name="Frida Torgersen" userId="ea265081-7c03-4e48-ae3c-fad608c99291" providerId="ADAL" clId="{9BB61147-A47C-40DB-8C88-D0D74A1F539D}" dt="2024-09-25T11:20:52.267" v="4" actId="20577"/>
      <pc:docMkLst>
        <pc:docMk/>
      </pc:docMkLst>
      <pc:sldChg chg="modNotesTx">
        <pc:chgData name="Frida Torgersen" userId="ea265081-7c03-4e48-ae3c-fad608c99291" providerId="ADAL" clId="{9BB61147-A47C-40DB-8C88-D0D74A1F539D}" dt="2024-09-25T11:20:52.267" v="4" actId="20577"/>
        <pc:sldMkLst>
          <pc:docMk/>
          <pc:sldMk cId="0" sldId="288"/>
        </pc:sldMkLst>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Renate Dybdal Hansen" userId="S::renate.dybdal.hansen@io.kommune.no::8f533bdc-1f06-46c5-8376-6b62126245f7" providerId="AD" clId="Web-{D6EAE393-E055-450B-9506-47BE4288D7E1}"/>
    <pc:docChg chg="modSld">
      <pc:chgData name="Renate Dybdal Hansen" userId="S::renate.dybdal.hansen@io.kommune.no::8f533bdc-1f06-46c5-8376-6b62126245f7" providerId="AD" clId="Web-{D6EAE393-E055-450B-9506-47BE4288D7E1}" dt="2024-12-04T11:41:41.144" v="1"/>
      <pc:docMkLst>
        <pc:docMk/>
      </pc:docMkLst>
      <pc:sldChg chg="modNotes">
        <pc:chgData name="Renate Dybdal Hansen" userId="S::renate.dybdal.hansen@io.kommune.no::8f533bdc-1f06-46c5-8376-6b62126245f7" providerId="AD" clId="Web-{D6EAE393-E055-450B-9506-47BE4288D7E1}" dt="2024-12-04T11:41:41.144" v="1"/>
        <pc:sldMkLst>
          <pc:docMk/>
          <pc:sldMk cId="0" sldId="282"/>
        </pc:sldMkLst>
      </pc:sldChg>
    </pc:docChg>
  </pc:docChgLst>
  <pc:docChgLst>
    <pc:chgData name="Frida Torgersen" userId="S::frida.torgersen@io.kommune.no::ea265081-7c03-4e48-ae3c-fad608c99291" providerId="AD" clId="Web-{0C234F07-06A0-0854-7748-3205A1FA88E2}"/>
    <pc:docChg chg="modSld">
      <pc:chgData name="Frida Torgersen" userId="S::frida.torgersen@io.kommune.no::ea265081-7c03-4e48-ae3c-fad608c99291" providerId="AD" clId="Web-{0C234F07-06A0-0854-7748-3205A1FA88E2}" dt="2024-09-18T11:43:21.001" v="1" actId="20577"/>
      <pc:docMkLst>
        <pc:docMk/>
      </pc:docMkLst>
      <pc:sldChg chg="modSp modNotes">
        <pc:chgData name="Frida Torgersen" userId="S::frida.torgersen@io.kommune.no::ea265081-7c03-4e48-ae3c-fad608c99291" providerId="AD" clId="Web-{0C234F07-06A0-0854-7748-3205A1FA88E2}" dt="2024-09-18T11:43:21.001" v="1" actId="20577"/>
        <pc:sldMkLst>
          <pc:docMk/>
          <pc:sldMk cId="238921961" sldId="309"/>
        </pc:sldMkLst>
        <pc:spChg chg="mod">
          <ac:chgData name="Frida Torgersen" userId="S::frida.torgersen@io.kommune.no::ea265081-7c03-4e48-ae3c-fad608c99291" providerId="AD" clId="Web-{0C234F07-06A0-0854-7748-3205A1FA88E2}" dt="2024-09-18T11:43:21.001" v="1" actId="20577"/>
          <ac:spMkLst>
            <pc:docMk/>
            <pc:sldMk cId="238921961" sldId="309"/>
            <ac:spMk id="14337" creationId="{DDB1F4A0-12A1-BECF-0CC0-A48C706C739D}"/>
          </ac:spMkLst>
        </pc:spChg>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modSp new mod modClrScheme chgLayout modNotesTx">
        <pc:chgData name="Cathrine Løes Sørby" userId="453ffb51-d645-44fe-b265-43846f0ff910" providerId="ADAL" clId="{57E623F0-FC58-4ADC-9629-38F155B6FD40}" dt="2023-10-17T11:39:10.801" v="669" actId="5793"/>
        <pc:sldMkLst>
          <pc:docMk/>
          <pc:sldMk cId="2189214693" sldId="295"/>
        </pc:sldMkLst>
        <pc:spChg chg="del">
          <ac:chgData name="Cathrine Løes Sørby" userId="453ffb51-d645-44fe-b265-43846f0ff910" providerId="ADAL" clId="{57E623F0-FC58-4ADC-9629-38F155B6FD40}" dt="2023-10-17T09:20:33.194" v="2" actId="26606"/>
          <ac:spMkLst>
            <pc:docMk/>
            <pc:sldMk cId="2189214693" sldId="295"/>
            <ac:spMk id="2" creationId="{DAD0B69A-7DF7-7BBF-A222-A66C6CAEA13C}"/>
          </ac:spMkLst>
        </pc:spChg>
        <pc:spChg chg="del">
          <ac:chgData name="Cathrine Løes Sørby" userId="453ffb51-d645-44fe-b265-43846f0ff910" providerId="ADAL" clId="{57E623F0-FC58-4ADC-9629-38F155B6FD40}" dt="2023-10-17T09:20:33.194" v="2" actId="26606"/>
          <ac:spMkLst>
            <pc:docMk/>
            <pc:sldMk cId="2189214693" sldId="295"/>
            <ac:spMk id="3" creationId="{9D3E703F-3959-BB2F-09BB-086A2EB03BDC}"/>
          </ac:spMkLst>
        </pc:spChg>
        <pc:picChg chg="add mod">
          <ac:chgData name="Cathrine Løes Sørby" userId="453ffb51-d645-44fe-b265-43846f0ff910" providerId="ADAL" clId="{57E623F0-FC58-4ADC-9629-38F155B6FD40}" dt="2023-10-17T09:20:33.194" v="2" actId="26606"/>
          <ac:picMkLst>
            <pc:docMk/>
            <pc:sldMk cId="2189214693" sldId="295"/>
            <ac:picMk id="5" creationId="{9FF7A732-9245-7D48-289C-44256038EF87}"/>
          </ac:picMkLst>
        </pc:picChg>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Frida Torgersen" userId="S::frida.torgersen@io.kommune.no::ea265081-7c03-4e48-ae3c-fad608c99291" providerId="AD" clId="Web-{F3579477-E5AE-C6C6-F4CF-A2B75735C688}"/>
    <pc:docChg chg="modSld">
      <pc:chgData name="Frida Torgersen" userId="S::frida.torgersen@io.kommune.no::ea265081-7c03-4e48-ae3c-fad608c99291" providerId="AD" clId="Web-{F3579477-E5AE-C6C6-F4CF-A2B75735C688}" dt="2024-05-15T09:31:48.571" v="61"/>
      <pc:docMkLst>
        <pc:docMk/>
      </pc:docMkLst>
      <pc:sldChg chg="addSp modSp mod modClrScheme chgLayout">
        <pc:chgData name="Frida Torgersen" userId="S::frida.torgersen@io.kommune.no::ea265081-7c03-4e48-ae3c-fad608c99291" providerId="AD" clId="Web-{F3579477-E5AE-C6C6-F4CF-A2B75735C688}" dt="2024-05-15T09:18:49.563" v="2" actId="1076"/>
        <pc:sldMkLst>
          <pc:docMk/>
          <pc:sldMk cId="0" sldId="282"/>
        </pc:sldMkLst>
        <pc:spChg chg="mod">
          <ac:chgData name="Frida Torgersen" userId="S::frida.torgersen@io.kommune.no::ea265081-7c03-4e48-ae3c-fad608c99291" providerId="AD" clId="Web-{F3579477-E5AE-C6C6-F4CF-A2B75735C688}" dt="2024-05-15T09:18:49.563" v="2" actId="1076"/>
          <ac:spMkLst>
            <pc:docMk/>
            <pc:sldMk cId="0" sldId="282"/>
            <ac:spMk id="2" creationId="{55D8B4F8-2CFD-C780-A59E-085F9ED6B7C7}"/>
          </ac:spMkLst>
        </pc:spChg>
        <pc:spChg chg="add mod ord">
          <ac:chgData name="Frida Torgersen" userId="S::frida.torgersen@io.kommune.no::ea265081-7c03-4e48-ae3c-fad608c99291" providerId="AD" clId="Web-{F3579477-E5AE-C6C6-F4CF-A2B75735C688}" dt="2024-05-15T09:18:41.109" v="1"/>
          <ac:spMkLst>
            <pc:docMk/>
            <pc:sldMk cId="0" sldId="282"/>
            <ac:spMk id="3" creationId="{65691EB4-1AFF-75DD-C699-AE55CD5E9BEF}"/>
          </ac:spMkLst>
        </pc:spChg>
        <pc:spChg chg="add mod ord">
          <ac:chgData name="Frida Torgersen" userId="S::frida.torgersen@io.kommune.no::ea265081-7c03-4e48-ae3c-fad608c99291" providerId="AD" clId="Web-{F3579477-E5AE-C6C6-F4CF-A2B75735C688}" dt="2024-05-15T09:18:41.109" v="1"/>
          <ac:spMkLst>
            <pc:docMk/>
            <pc:sldMk cId="0" sldId="282"/>
            <ac:spMk id="4" creationId="{41208B98-93EE-C0EE-F95F-B4204419750B}"/>
          </ac:spMkLst>
        </pc:spChg>
      </pc:sldChg>
      <pc:sldChg chg="modSp">
        <pc:chgData name="Frida Torgersen" userId="S::frida.torgersen@io.kommune.no::ea265081-7c03-4e48-ae3c-fad608c99291" providerId="AD" clId="Web-{F3579477-E5AE-C6C6-F4CF-A2B75735C688}" dt="2024-05-15T09:31:27.587" v="60" actId="1076"/>
        <pc:sldMkLst>
          <pc:docMk/>
          <pc:sldMk cId="2189214693" sldId="295"/>
        </pc:sldMkLst>
        <pc:spChg chg="mod">
          <ac:chgData name="Frida Torgersen" userId="S::frida.torgersen@io.kommune.no::ea265081-7c03-4e48-ae3c-fad608c99291" providerId="AD" clId="Web-{F3579477-E5AE-C6C6-F4CF-A2B75735C688}" dt="2024-05-15T09:31:27.587" v="60" actId="1076"/>
          <ac:spMkLst>
            <pc:docMk/>
            <pc:sldMk cId="2189214693" sldId="295"/>
            <ac:spMk id="10" creationId="{1A088436-9FB3-BF19-AD9E-A3C9A9195044}"/>
          </ac:spMkLst>
        </pc:spChg>
        <pc:picChg chg="mod">
          <ac:chgData name="Frida Torgersen" userId="S::frida.torgersen@io.kommune.no::ea265081-7c03-4e48-ae3c-fad608c99291" providerId="AD" clId="Web-{F3579477-E5AE-C6C6-F4CF-A2B75735C688}" dt="2024-05-15T09:31:23.680" v="59" actId="1076"/>
          <ac:picMkLst>
            <pc:docMk/>
            <pc:sldMk cId="2189214693" sldId="295"/>
            <ac:picMk id="2" creationId="{28A93FED-45AE-86DA-F2A2-4816ACFA15BA}"/>
          </ac:picMkLst>
        </pc:picChg>
      </pc:sldChg>
      <pc:sldChg chg="modNotes">
        <pc:chgData name="Frida Torgersen" userId="S::frida.torgersen@io.kommune.no::ea265081-7c03-4e48-ae3c-fad608c99291" providerId="AD" clId="Web-{F3579477-E5AE-C6C6-F4CF-A2B75735C688}" dt="2024-05-15T09:31:48.571" v="61"/>
        <pc:sldMkLst>
          <pc:docMk/>
          <pc:sldMk cId="3056104034" sldId="305"/>
        </pc:sldMkLst>
      </pc:sldChg>
      <pc:sldChg chg="modSp">
        <pc:chgData name="Frida Torgersen" userId="S::frida.torgersen@io.kommune.no::ea265081-7c03-4e48-ae3c-fad608c99291" providerId="AD" clId="Web-{F3579477-E5AE-C6C6-F4CF-A2B75735C688}" dt="2024-05-15T09:18:23.031" v="0" actId="20577"/>
        <pc:sldMkLst>
          <pc:docMk/>
          <pc:sldMk cId="238921961" sldId="309"/>
        </pc:sldMkLst>
        <pc:spChg chg="mod">
          <ac:chgData name="Frida Torgersen" userId="S::frida.torgersen@io.kommune.no::ea265081-7c03-4e48-ae3c-fad608c99291" providerId="AD" clId="Web-{F3579477-E5AE-C6C6-F4CF-A2B75735C688}" dt="2024-05-15T09:18:23.031" v="0" actId="20577"/>
          <ac:spMkLst>
            <pc:docMk/>
            <pc:sldMk cId="238921961" sldId="309"/>
            <ac:spMk id="14337" creationId="{DDB1F4A0-12A1-BECF-0CC0-A48C706C739D}"/>
          </ac:spMkLst>
        </pc:spChg>
      </pc:sldChg>
      <pc:sldChg chg="modSp modNotes">
        <pc:chgData name="Frida Torgersen" userId="S::frida.torgersen@io.kommune.no::ea265081-7c03-4e48-ae3c-fad608c99291" providerId="AD" clId="Web-{F3579477-E5AE-C6C6-F4CF-A2B75735C688}" dt="2024-05-15T09:21:25.752" v="46"/>
        <pc:sldMkLst>
          <pc:docMk/>
          <pc:sldMk cId="2504669408" sldId="310"/>
        </pc:sldMkLst>
        <pc:spChg chg="mod">
          <ac:chgData name="Frida Torgersen" userId="S::frida.torgersen@io.kommune.no::ea265081-7c03-4e48-ae3c-fad608c99291" providerId="AD" clId="Web-{F3579477-E5AE-C6C6-F4CF-A2B75735C688}" dt="2024-05-15T09:19:27.047" v="17" actId="20577"/>
          <ac:spMkLst>
            <pc:docMk/>
            <pc:sldMk cId="2504669408" sldId="310"/>
            <ac:spMk id="2" creationId="{60A687C3-A440-8F81-B6C5-5541E49AE546}"/>
          </ac:spMkLst>
        </pc:spChg>
      </pc:sldChg>
    </pc:docChg>
  </pc:docChgLst>
  <pc:docChgLst>
    <pc:chgData name="Ida Marie Lillestrand Kittelsen" userId="S::ida.kittelsen@io.kommune.no::12154653-0a60-4281-8b62-82febac9ddd6" providerId="AD" clId="Web-{1CBB4581-FFBD-4EB3-9060-F05E5A37B2A1}"/>
    <pc:docChg chg="modSld">
      <pc:chgData name="Ida Marie Lillestrand Kittelsen" userId="S::ida.kittelsen@io.kommune.no::12154653-0a60-4281-8b62-82febac9ddd6" providerId="AD" clId="Web-{1CBB4581-FFBD-4EB3-9060-F05E5A37B2A1}" dt="2024-05-08T12:18:04.172" v="12" actId="20577"/>
      <pc:docMkLst>
        <pc:docMk/>
      </pc:docMkLst>
      <pc:sldChg chg="modSp">
        <pc:chgData name="Ida Marie Lillestrand Kittelsen" userId="S::ida.kittelsen@io.kommune.no::12154653-0a60-4281-8b62-82febac9ddd6" providerId="AD" clId="Web-{1CBB4581-FFBD-4EB3-9060-F05E5A37B2A1}" dt="2024-05-08T12:17:01.874" v="1" actId="20577"/>
        <pc:sldMkLst>
          <pc:docMk/>
          <pc:sldMk cId="0" sldId="282"/>
        </pc:sldMkLst>
        <pc:spChg chg="mod">
          <ac:chgData name="Ida Marie Lillestrand Kittelsen" userId="S::ida.kittelsen@io.kommune.no::12154653-0a60-4281-8b62-82febac9ddd6" providerId="AD" clId="Web-{1CBB4581-FFBD-4EB3-9060-F05E5A37B2A1}" dt="2024-05-08T12:17:01.874" v="1" actId="20577"/>
          <ac:spMkLst>
            <pc:docMk/>
            <pc:sldMk cId="0" sldId="282"/>
            <ac:spMk id="2" creationId="{55D8B4F8-2CFD-C780-A59E-085F9ED6B7C7}"/>
          </ac:spMkLst>
        </pc:spChg>
      </pc:sldChg>
      <pc:sldChg chg="modSp">
        <pc:chgData name="Ida Marie Lillestrand Kittelsen" userId="S::ida.kittelsen@io.kommune.no::12154653-0a60-4281-8b62-82febac9ddd6" providerId="AD" clId="Web-{1CBB4581-FFBD-4EB3-9060-F05E5A37B2A1}" dt="2024-05-08T12:18:04.172" v="12" actId="20577"/>
        <pc:sldMkLst>
          <pc:docMk/>
          <pc:sldMk cId="3113347575" sldId="307"/>
        </pc:sldMkLst>
        <pc:spChg chg="mod">
          <ac:chgData name="Ida Marie Lillestrand Kittelsen" userId="S::ida.kittelsen@io.kommune.no::12154653-0a60-4281-8b62-82febac9ddd6" providerId="AD" clId="Web-{1CBB4581-FFBD-4EB3-9060-F05E5A37B2A1}" dt="2024-05-08T12:17:36.781" v="7" actId="14100"/>
          <ac:spMkLst>
            <pc:docMk/>
            <pc:sldMk cId="3113347575" sldId="307"/>
            <ac:spMk id="2" creationId="{60A687C3-A440-8F81-B6C5-5541E49AE546}"/>
          </ac:spMkLst>
        </pc:spChg>
        <pc:spChg chg="mod">
          <ac:chgData name="Ida Marie Lillestrand Kittelsen" userId="S::ida.kittelsen@io.kommune.no::12154653-0a60-4281-8b62-82febac9ddd6" providerId="AD" clId="Web-{1CBB4581-FFBD-4EB3-9060-F05E5A37B2A1}" dt="2024-05-08T12:18:04.172" v="12" actId="20577"/>
          <ac:spMkLst>
            <pc:docMk/>
            <pc:sldMk cId="3113347575" sldId="307"/>
            <ac:spMk id="8" creationId="{C30B9BA5-306C-31AF-0506-6177F21FE93E}"/>
          </ac:spMkLst>
        </pc:spChg>
      </pc:sldChg>
    </pc:docChg>
  </pc:docChgLst>
  <pc:docChgLst>
    <pc:chgData name="Cathrine Løes Sørby" userId="S::cathrine.sorby@io.kommune.no::453ffb51-d645-44fe-b265-43846f0ff910" providerId="AD" clId="Web-{191AC6B5-16E2-494C-9A69-2A789BFF58C6}"/>
    <pc:docChg chg="modSld">
      <pc:chgData name="Cathrine Løes Sørby" userId="S::cathrine.sorby@io.kommune.no::453ffb51-d645-44fe-b265-43846f0ff910" providerId="AD" clId="Web-{191AC6B5-16E2-494C-9A69-2A789BFF58C6}" dt="2024-04-19T11:16:27.134" v="2" actId="20577"/>
      <pc:docMkLst>
        <pc:docMk/>
      </pc:docMkLst>
      <pc:sldChg chg="modSp">
        <pc:chgData name="Cathrine Løes Sørby" userId="S::cathrine.sorby@io.kommune.no::453ffb51-d645-44fe-b265-43846f0ff910" providerId="AD" clId="Web-{191AC6B5-16E2-494C-9A69-2A789BFF58C6}" dt="2024-04-19T11:16:27.134" v="2" actId="20577"/>
        <pc:sldMkLst>
          <pc:docMk/>
          <pc:sldMk cId="2792964846" sldId="272"/>
        </pc:sldMkLst>
        <pc:spChg chg="mod">
          <ac:chgData name="Cathrine Løes Sørby" userId="S::cathrine.sorby@io.kommune.no::453ffb51-d645-44fe-b265-43846f0ff910" providerId="AD" clId="Web-{191AC6B5-16E2-494C-9A69-2A789BFF58C6}" dt="2024-04-19T11:16:27.134" v="2" actId="20577"/>
          <ac:spMkLst>
            <pc:docMk/>
            <pc:sldMk cId="2792964846" sldId="272"/>
            <ac:spMk id="2" creationId="{DFC2809C-BFDE-562D-EE79-82D5A1E7E3FD}"/>
          </ac:spMkLst>
        </pc:spChg>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09:48:35.578" v="5" actId="20577"/>
        <pc:sldMkLst>
          <pc:docMk/>
          <pc:sldMk cId="2189214693" sldId="295"/>
        </pc:sldMkLst>
      </pc:sldChg>
      <pc:sldChg chg="modNotesTx">
        <pc:chgData name="Ida Marie Lillestrand Kittelsen" userId="12154653-0a60-4281-8b62-82febac9ddd6" providerId="ADAL" clId="{E1B8ACC8-2A03-4B7F-8EFE-6D8874EBDEAE}" dt="2023-10-26T10:14:48.947" v="386" actId="20577"/>
        <pc:sldMkLst>
          <pc:docMk/>
          <pc:sldMk cId="3056104034" sldId="305"/>
        </pc:sldMkLst>
      </pc:sldChg>
      <pc:sldChg chg="modNotesTx">
        <pc:chgData name="Ida Marie Lillestrand Kittelsen" userId="12154653-0a60-4281-8b62-82febac9ddd6" providerId="ADAL" clId="{E1B8ACC8-2A03-4B7F-8EFE-6D8874EBDEAE}" dt="2023-10-26T09:58:38.938" v="9" actId="20577"/>
        <pc:sldMkLst>
          <pc:docMk/>
          <pc:sldMk cId="3113347575" sldId="307"/>
        </pc:sldMkLst>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Frida Torgersen" userId="S::frida.torgersen@io.kommune.no::ea265081-7c03-4e48-ae3c-fad608c99291" providerId="AD" clId="Web-{CC03C7E9-4720-B01B-F521-F5DDED697ED5}"/>
    <pc:docChg chg="modSld">
      <pc:chgData name="Frida Torgersen" userId="S::frida.torgersen@io.kommune.no::ea265081-7c03-4e48-ae3c-fad608c99291" providerId="AD" clId="Web-{CC03C7E9-4720-B01B-F521-F5DDED697ED5}" dt="2024-10-16T08:51:58.287" v="6"/>
      <pc:docMkLst>
        <pc:docMk/>
      </pc:docMkLst>
      <pc:sldChg chg="modNotes">
        <pc:chgData name="Frida Torgersen" userId="S::frida.torgersen@io.kommune.no::ea265081-7c03-4e48-ae3c-fad608c99291" providerId="AD" clId="Web-{CC03C7E9-4720-B01B-F521-F5DDED697ED5}" dt="2024-10-16T08:51:58.287" v="6"/>
        <pc:sldMkLst>
          <pc:docMk/>
          <pc:sldMk cId="238921961" sldId="309"/>
        </pc:sldMkLst>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Frida Torgersen" userId="S::frida.torgersen@io.kommune.no::ea265081-7c03-4e48-ae3c-fad608c99291" providerId="AD" clId="Web-{E32EA7E5-1528-91E0-42F8-BDE67F1E584E}"/>
    <pc:docChg chg="modSld">
      <pc:chgData name="Frida Torgersen" userId="S::frida.torgersen@io.kommune.no::ea265081-7c03-4e48-ae3c-fad608c99291" providerId="AD" clId="Web-{E32EA7E5-1528-91E0-42F8-BDE67F1E584E}" dt="2024-09-25T11:13:08.713" v="6" actId="1076"/>
      <pc:docMkLst>
        <pc:docMk/>
      </pc:docMkLst>
      <pc:sldChg chg="modSp">
        <pc:chgData name="Frida Torgersen" userId="S::frida.torgersen@io.kommune.no::ea265081-7c03-4e48-ae3c-fad608c99291" providerId="AD" clId="Web-{E32EA7E5-1528-91E0-42F8-BDE67F1E584E}" dt="2024-09-25T11:13:08.713" v="6" actId="1076"/>
        <pc:sldMkLst>
          <pc:docMk/>
          <pc:sldMk cId="736597857" sldId="311"/>
        </pc:sldMkLst>
        <pc:spChg chg="mod">
          <ac:chgData name="Frida Torgersen" userId="S::frida.torgersen@io.kommune.no::ea265081-7c03-4e48-ae3c-fad608c99291" providerId="AD" clId="Web-{E32EA7E5-1528-91E0-42F8-BDE67F1E584E}" dt="2024-09-25T11:13:01.416" v="4" actId="1076"/>
          <ac:spMkLst>
            <pc:docMk/>
            <pc:sldMk cId="736597857" sldId="311"/>
            <ac:spMk id="3" creationId="{315060DA-A5A6-7827-D961-B412167717FE}"/>
          </ac:spMkLst>
        </pc:spChg>
        <pc:picChg chg="mod">
          <ac:chgData name="Frida Torgersen" userId="S::frida.torgersen@io.kommune.no::ea265081-7c03-4e48-ae3c-fad608c99291" providerId="AD" clId="Web-{E32EA7E5-1528-91E0-42F8-BDE67F1E584E}" dt="2024-09-25T11:13:08.713" v="6" actId="1076"/>
          <ac:picMkLst>
            <pc:docMk/>
            <pc:sldMk cId="736597857" sldId="311"/>
            <ac:picMk id="5" creationId="{4982A89A-0EFB-C889-D089-A4BCE4AD0718}"/>
          </ac:picMkLst>
        </pc:picChg>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Frida Torgersen" userId="S::frida.torgersen@io.kommune.no::ea265081-7c03-4e48-ae3c-fad608c99291" providerId="AD" clId="Web-{AD9C6689-77A6-7667-DE62-6B4A370E8189}"/>
    <pc:docChg chg="addSld delSld modSld">
      <pc:chgData name="Frida Torgersen" userId="S::frida.torgersen@io.kommune.no::ea265081-7c03-4e48-ae3c-fad608c99291" providerId="AD" clId="Web-{AD9C6689-77A6-7667-DE62-6B4A370E8189}" dt="2024-07-05T11:11:45.780" v="12" actId="1076"/>
      <pc:docMkLst>
        <pc:docMk/>
      </pc:docMkLst>
      <pc:sldChg chg="modSp">
        <pc:chgData name="Frida Torgersen" userId="S::frida.torgersen@io.kommune.no::ea265081-7c03-4e48-ae3c-fad608c99291" providerId="AD" clId="Web-{AD9C6689-77A6-7667-DE62-6B4A370E8189}" dt="2024-07-05T11:11:45.780" v="12" actId="1076"/>
        <pc:sldMkLst>
          <pc:docMk/>
          <pc:sldMk cId="0" sldId="266"/>
        </pc:sldMkLst>
        <pc:spChg chg="mod">
          <ac:chgData name="Frida Torgersen" userId="S::frida.torgersen@io.kommune.no::ea265081-7c03-4e48-ae3c-fad608c99291" providerId="AD" clId="Web-{AD9C6689-77A6-7667-DE62-6B4A370E8189}" dt="2024-07-05T11:11:45.780" v="12" actId="1076"/>
          <ac:spMkLst>
            <pc:docMk/>
            <pc:sldMk cId="0" sldId="266"/>
            <ac:spMk id="21505" creationId="{93BE4448-12A0-CB05-CC4B-ECAFC54D92CA}"/>
          </ac:spMkLst>
        </pc:spChg>
      </pc:sldChg>
      <pc:sldChg chg="modSp">
        <pc:chgData name="Frida Torgersen" userId="S::frida.torgersen@io.kommune.no::ea265081-7c03-4e48-ae3c-fad608c99291" providerId="AD" clId="Web-{AD9C6689-77A6-7667-DE62-6B4A370E8189}" dt="2024-07-05T11:01:10.738" v="2" actId="14100"/>
        <pc:sldMkLst>
          <pc:docMk/>
          <pc:sldMk cId="2189214693" sldId="295"/>
        </pc:sldMkLst>
        <pc:spChg chg="mod">
          <ac:chgData name="Frida Torgersen" userId="S::frida.torgersen@io.kommune.no::ea265081-7c03-4e48-ae3c-fad608c99291" providerId="AD" clId="Web-{AD9C6689-77A6-7667-DE62-6B4A370E8189}" dt="2024-07-05T11:01:10.738" v="2" actId="14100"/>
          <ac:spMkLst>
            <pc:docMk/>
            <pc:sldMk cId="2189214693" sldId="295"/>
            <ac:spMk id="10" creationId="{1A088436-9FB3-BF19-AD9E-A3C9A9195044}"/>
          </ac:spMkLst>
        </pc:spChg>
      </pc:sldChg>
      <pc:sldChg chg="add del replId">
        <pc:chgData name="Frida Torgersen" userId="S::frida.torgersen@io.kommune.no::ea265081-7c03-4e48-ae3c-fad608c99291" providerId="AD" clId="Web-{AD9C6689-77A6-7667-DE62-6B4A370E8189}" dt="2024-07-05T11:10:01.154" v="4"/>
        <pc:sldMkLst>
          <pc:docMk/>
          <pc:sldMk cId="354176634" sldId="311"/>
        </pc:sldMkLst>
      </pc:sldChg>
      <pc:sldChg chg="add del replId">
        <pc:chgData name="Frida Torgersen" userId="S::frida.torgersen@io.kommune.no::ea265081-7c03-4e48-ae3c-fad608c99291" providerId="AD" clId="Web-{AD9C6689-77A6-7667-DE62-6B4A370E8189}" dt="2024-07-05T11:10:22.326" v="6"/>
        <pc:sldMkLst>
          <pc:docMk/>
          <pc:sldMk cId="1526207877" sldId="311"/>
        </pc:sldMkLst>
      </pc:sldChg>
    </pc:docChg>
  </pc:docChgLst>
  <pc:docChgLst>
    <pc:chgData name="Renate Dybdal Hansen" userId="S::renate.dybdal.hansen@io.kommune.no::8f533bdc-1f06-46c5-8376-6b62126245f7" providerId="AD" clId="Web-{1D671E60-D0B2-4FA1-9D93-D82F0AC1EFD8}"/>
    <pc:docChg chg="modSld">
      <pc:chgData name="Renate Dybdal Hansen" userId="S::renate.dybdal.hansen@io.kommune.no::8f533bdc-1f06-46c5-8376-6b62126245f7" providerId="AD" clId="Web-{1D671E60-D0B2-4FA1-9D93-D82F0AC1EFD8}" dt="2024-12-04T11:46:52.378" v="1"/>
      <pc:docMkLst>
        <pc:docMk/>
      </pc:docMkLst>
      <pc:sldChg chg="modNotes">
        <pc:chgData name="Renate Dybdal Hansen" userId="S::renate.dybdal.hansen@io.kommune.no::8f533bdc-1f06-46c5-8376-6b62126245f7" providerId="AD" clId="Web-{1D671E60-D0B2-4FA1-9D93-D82F0AC1EFD8}" dt="2024-12-04T11:46:52.378" v="1"/>
        <pc:sldMkLst>
          <pc:docMk/>
          <pc:sldMk cId="0" sldId="282"/>
        </pc:sldMkLst>
      </pc:sldChg>
    </pc:docChg>
  </pc:docChgLst>
  <pc:docChgLst>
    <pc:chgData name="Frida Torgersen" userId="S::frida.torgersen@io.kommune.no::ea265081-7c03-4e48-ae3c-fad608c99291" providerId="AD" clId="Web-{19EAA938-EEC4-0593-75F2-B73FD8FF177E}"/>
    <pc:docChg chg="modSld">
      <pc:chgData name="Frida Torgersen" userId="S::frida.torgersen@io.kommune.no::ea265081-7c03-4e48-ae3c-fad608c99291" providerId="AD" clId="Web-{19EAA938-EEC4-0593-75F2-B73FD8FF177E}" dt="2024-05-15T07:40:29.585" v="15"/>
      <pc:docMkLst>
        <pc:docMk/>
      </pc:docMkLst>
      <pc:sldChg chg="modSp">
        <pc:chgData name="Frida Torgersen" userId="S::frida.torgersen@io.kommune.no::ea265081-7c03-4e48-ae3c-fad608c99291" providerId="AD" clId="Web-{19EAA938-EEC4-0593-75F2-B73FD8FF177E}" dt="2024-05-15T07:32:53.094" v="1" actId="20577"/>
        <pc:sldMkLst>
          <pc:docMk/>
          <pc:sldMk cId="2792964846" sldId="272"/>
        </pc:sldMkLst>
        <pc:spChg chg="mod">
          <ac:chgData name="Frida Torgersen" userId="S::frida.torgersen@io.kommune.no::ea265081-7c03-4e48-ae3c-fad608c99291" providerId="AD" clId="Web-{19EAA938-EEC4-0593-75F2-B73FD8FF177E}" dt="2024-05-15T07:32:53.094" v="1" actId="20577"/>
          <ac:spMkLst>
            <pc:docMk/>
            <pc:sldMk cId="2792964846" sldId="272"/>
            <ac:spMk id="2" creationId="{DFC2809C-BFDE-562D-EE79-82D5A1E7E3FD}"/>
          </ac:spMkLst>
        </pc:spChg>
      </pc:sldChg>
      <pc:sldChg chg="delSp modSp">
        <pc:chgData name="Frida Torgersen" userId="S::frida.torgersen@io.kommune.no::ea265081-7c03-4e48-ae3c-fad608c99291" providerId="AD" clId="Web-{19EAA938-EEC4-0593-75F2-B73FD8FF177E}" dt="2024-05-15T07:35:56.315" v="10" actId="20577"/>
        <pc:sldMkLst>
          <pc:docMk/>
          <pc:sldMk cId="2189214693" sldId="295"/>
        </pc:sldMkLst>
        <pc:spChg chg="mod">
          <ac:chgData name="Frida Torgersen" userId="S::frida.torgersen@io.kommune.no::ea265081-7c03-4e48-ae3c-fad608c99291" providerId="AD" clId="Web-{19EAA938-EEC4-0593-75F2-B73FD8FF177E}" dt="2024-05-15T07:35:56.315" v="10" actId="20577"/>
          <ac:spMkLst>
            <pc:docMk/>
            <pc:sldMk cId="2189214693" sldId="295"/>
            <ac:spMk id="10" creationId="{1A088436-9FB3-BF19-AD9E-A3C9A9195044}"/>
          </ac:spMkLst>
        </pc:spChg>
        <pc:picChg chg="del">
          <ac:chgData name="Frida Torgersen" userId="S::frida.torgersen@io.kommune.no::ea265081-7c03-4e48-ae3c-fad608c99291" providerId="AD" clId="Web-{19EAA938-EEC4-0593-75F2-B73FD8FF177E}" dt="2024-05-15T07:35:53.737" v="9"/>
          <ac:picMkLst>
            <pc:docMk/>
            <pc:sldMk cId="2189214693" sldId="295"/>
            <ac:picMk id="5" creationId="{9FF7A732-9245-7D48-289C-44256038EF87}"/>
          </ac:picMkLst>
        </pc:picChg>
      </pc:sldChg>
      <pc:sldChg chg="delSp modSp">
        <pc:chgData name="Frida Torgersen" userId="S::frida.torgersen@io.kommune.no::ea265081-7c03-4e48-ae3c-fad608c99291" providerId="AD" clId="Web-{19EAA938-EEC4-0593-75F2-B73FD8FF177E}" dt="2024-05-15T07:40:29.585" v="15"/>
        <pc:sldMkLst>
          <pc:docMk/>
          <pc:sldMk cId="3056104034" sldId="305"/>
        </pc:sldMkLst>
        <pc:spChg chg="mod">
          <ac:chgData name="Frida Torgersen" userId="S::frida.torgersen@io.kommune.no::ea265081-7c03-4e48-ae3c-fad608c99291" providerId="AD" clId="Web-{19EAA938-EEC4-0593-75F2-B73FD8FF177E}" dt="2024-05-15T07:40:25.413" v="14" actId="20577"/>
          <ac:spMkLst>
            <pc:docMk/>
            <pc:sldMk cId="3056104034" sldId="305"/>
            <ac:spMk id="2" creationId="{ED248F07-0DE7-F149-4508-698F1CCA1665}"/>
          </ac:spMkLst>
        </pc:spChg>
        <pc:picChg chg="del">
          <ac:chgData name="Frida Torgersen" userId="S::frida.torgersen@io.kommune.no::ea265081-7c03-4e48-ae3c-fad608c99291" providerId="AD" clId="Web-{19EAA938-EEC4-0593-75F2-B73FD8FF177E}" dt="2024-05-15T07:40:29.585" v="15"/>
          <ac:picMkLst>
            <pc:docMk/>
            <pc:sldMk cId="3056104034" sldId="305"/>
            <ac:picMk id="6" creationId="{DD7AB700-6562-BA38-7E20-C439966FCFCD}"/>
          </ac:picMkLst>
        </pc:picChg>
      </pc:sldChg>
      <pc:sldChg chg="delSp modSp">
        <pc:chgData name="Frida Torgersen" userId="S::frida.torgersen@io.kommune.no::ea265081-7c03-4e48-ae3c-fad608c99291" providerId="AD" clId="Web-{19EAA938-EEC4-0593-75F2-B73FD8FF177E}" dt="2024-05-15T07:33:08.047" v="5" actId="20577"/>
        <pc:sldMkLst>
          <pc:docMk/>
          <pc:sldMk cId="3113347575" sldId="307"/>
        </pc:sldMkLst>
        <pc:spChg chg="mod">
          <ac:chgData name="Frida Torgersen" userId="S::frida.torgersen@io.kommune.no::ea265081-7c03-4e48-ae3c-fad608c99291" providerId="AD" clId="Web-{19EAA938-EEC4-0593-75F2-B73FD8FF177E}" dt="2024-05-15T07:33:08.047" v="5" actId="20577"/>
          <ac:spMkLst>
            <pc:docMk/>
            <pc:sldMk cId="3113347575" sldId="307"/>
            <ac:spMk id="2" creationId="{60A687C3-A440-8F81-B6C5-5541E49AE546}"/>
          </ac:spMkLst>
        </pc:spChg>
        <pc:spChg chg="mod">
          <ac:chgData name="Frida Torgersen" userId="S::frida.torgersen@io.kommune.no::ea265081-7c03-4e48-ae3c-fad608c99291" providerId="AD" clId="Web-{19EAA938-EEC4-0593-75F2-B73FD8FF177E}" dt="2024-05-15T07:33:04.281" v="3" actId="20577"/>
          <ac:spMkLst>
            <pc:docMk/>
            <pc:sldMk cId="3113347575" sldId="307"/>
            <ac:spMk id="8" creationId="{C30B9BA5-306C-31AF-0506-6177F21FE93E}"/>
          </ac:spMkLst>
        </pc:spChg>
        <pc:picChg chg="del">
          <ac:chgData name="Frida Torgersen" userId="S::frida.torgersen@io.kommune.no::ea265081-7c03-4e48-ae3c-fad608c99291" providerId="AD" clId="Web-{19EAA938-EEC4-0593-75F2-B73FD8FF177E}" dt="2024-05-15T07:33:04.500" v="4"/>
          <ac:picMkLst>
            <pc:docMk/>
            <pc:sldMk cId="3113347575" sldId="307"/>
            <ac:picMk id="4" creationId="{8E7F456F-F99C-9E5C-17DB-B62FC28DABFA}"/>
          </ac:picMkLst>
        </pc:picChg>
      </pc:sldChg>
      <pc:sldChg chg="addSp delSp modSp">
        <pc:chgData name="Frida Torgersen" userId="S::frida.torgersen@io.kommune.no::ea265081-7c03-4e48-ae3c-fad608c99291" providerId="AD" clId="Web-{19EAA938-EEC4-0593-75F2-B73FD8FF177E}" dt="2024-05-15T07:40:20.710" v="12" actId="20577"/>
        <pc:sldMkLst>
          <pc:docMk/>
          <pc:sldMk cId="3413481222" sldId="308"/>
        </pc:sldMkLst>
        <pc:spChg chg="add mod">
          <ac:chgData name="Frida Torgersen" userId="S::frida.torgersen@io.kommune.no::ea265081-7c03-4e48-ae3c-fad608c99291" providerId="AD" clId="Web-{19EAA938-EEC4-0593-75F2-B73FD8FF177E}" dt="2024-05-15T07:40:17.757" v="11"/>
          <ac:spMkLst>
            <pc:docMk/>
            <pc:sldMk cId="3413481222" sldId="308"/>
            <ac:spMk id="3" creationId="{460395C5-16EE-3CAF-99B0-4B776376102A}"/>
          </ac:spMkLst>
        </pc:spChg>
        <pc:spChg chg="mod">
          <ac:chgData name="Frida Torgersen" userId="S::frida.torgersen@io.kommune.no::ea265081-7c03-4e48-ae3c-fad608c99291" providerId="AD" clId="Web-{19EAA938-EEC4-0593-75F2-B73FD8FF177E}" dt="2024-05-15T07:40:20.710" v="12" actId="20577"/>
          <ac:spMkLst>
            <pc:docMk/>
            <pc:sldMk cId="3413481222" sldId="308"/>
            <ac:spMk id="9" creationId="{06CCF766-8E5F-A78C-010C-60793B48572F}"/>
          </ac:spMkLst>
        </pc:spChg>
        <pc:picChg chg="del">
          <ac:chgData name="Frida Torgersen" userId="S::frida.torgersen@io.kommune.no::ea265081-7c03-4e48-ae3c-fad608c99291" providerId="AD" clId="Web-{19EAA938-EEC4-0593-75F2-B73FD8FF177E}" dt="2024-05-15T07:40:17.757" v="11"/>
          <ac:picMkLst>
            <pc:docMk/>
            <pc:sldMk cId="3413481222" sldId="308"/>
            <ac:picMk id="4" creationId="{91FC8501-D661-8D98-F51A-42F52F88F298}"/>
          </ac:picMkLst>
        </pc:picChg>
      </pc:sldChg>
      <pc:sldChg chg="delSp modSp">
        <pc:chgData name="Frida Torgersen" userId="S::frida.torgersen@io.kommune.no::ea265081-7c03-4e48-ae3c-fad608c99291" providerId="AD" clId="Web-{19EAA938-EEC4-0593-75F2-B73FD8FF177E}" dt="2024-05-15T07:35:49.628" v="8"/>
        <pc:sldMkLst>
          <pc:docMk/>
          <pc:sldMk cId="2504669408" sldId="310"/>
        </pc:sldMkLst>
        <pc:spChg chg="mod">
          <ac:chgData name="Frida Torgersen" userId="S::frida.torgersen@io.kommune.no::ea265081-7c03-4e48-ae3c-fad608c99291" providerId="AD" clId="Web-{19EAA938-EEC4-0593-75F2-B73FD8FF177E}" dt="2024-05-15T07:33:24.438" v="7" actId="20577"/>
          <ac:spMkLst>
            <pc:docMk/>
            <pc:sldMk cId="2504669408" sldId="310"/>
            <ac:spMk id="2" creationId="{60A687C3-A440-8F81-B6C5-5541E49AE546}"/>
          </ac:spMkLst>
        </pc:spChg>
        <pc:spChg chg="mod">
          <ac:chgData name="Frida Torgersen" userId="S::frida.torgersen@io.kommune.no::ea265081-7c03-4e48-ae3c-fad608c99291" providerId="AD" clId="Web-{19EAA938-EEC4-0593-75F2-B73FD8FF177E}" dt="2024-05-15T07:33:20.016" v="6" actId="20577"/>
          <ac:spMkLst>
            <pc:docMk/>
            <pc:sldMk cId="2504669408" sldId="310"/>
            <ac:spMk id="8" creationId="{C30B9BA5-306C-31AF-0506-6177F21FE93E}"/>
          </ac:spMkLst>
        </pc:spChg>
        <pc:picChg chg="del">
          <ac:chgData name="Frida Torgersen" userId="S::frida.torgersen@io.kommune.no::ea265081-7c03-4e48-ae3c-fad608c99291" providerId="AD" clId="Web-{19EAA938-EEC4-0593-75F2-B73FD8FF177E}" dt="2024-05-15T07:35:49.628" v="8"/>
          <ac:picMkLst>
            <pc:docMk/>
            <pc:sldMk cId="2504669408" sldId="310"/>
            <ac:picMk id="4" creationId="{8E7F456F-F99C-9E5C-17DB-B62FC28DABFA}"/>
          </ac:picMkLst>
        </pc:picChg>
      </pc:sldChg>
    </pc:docChg>
  </pc:docChgLst>
  <pc:docChgLst>
    <pc:chgData name="Frida Torgersen" userId="S::frida.torgersen@io.kommune.no::ea265081-7c03-4e48-ae3c-fad608c99291" providerId="AD" clId="Web-{1A7AB41F-679A-0E33-6598-DBBEFE867E27}"/>
    <pc:docChg chg="modSld">
      <pc:chgData name="Frida Torgersen" userId="S::frida.torgersen@io.kommune.no::ea265081-7c03-4e48-ae3c-fad608c99291" providerId="AD" clId="Web-{1A7AB41F-679A-0E33-6598-DBBEFE867E27}" dt="2024-07-05T10:22:04.673" v="0"/>
      <pc:docMkLst>
        <pc:docMk/>
      </pc:docMkLst>
      <pc:sldChg chg="modNotes">
        <pc:chgData name="Frida Torgersen" userId="S::frida.torgersen@io.kommune.no::ea265081-7c03-4e48-ae3c-fad608c99291" providerId="AD" clId="Web-{1A7AB41F-679A-0E33-6598-DBBEFE867E27}" dt="2024-07-05T10:22:04.673" v="0"/>
        <pc:sldMkLst>
          <pc:docMk/>
          <pc:sldMk cId="238921961" sldId="309"/>
        </pc:sldMkLst>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Frida Torgersen" userId="S::frida.torgersen@io.kommune.no::ea265081-7c03-4e48-ae3c-fad608c99291" providerId="AD" clId="Web-{4CC0357D-1B30-27E3-550A-79AF0D24E912}"/>
    <pc:docChg chg="modSld">
      <pc:chgData name="Frida Torgersen" userId="S::frida.torgersen@io.kommune.no::ea265081-7c03-4e48-ae3c-fad608c99291" providerId="AD" clId="Web-{4CC0357D-1B30-27E3-550A-79AF0D24E912}" dt="2024-09-25T11:33:39.955" v="10"/>
      <pc:docMkLst>
        <pc:docMk/>
      </pc:docMkLst>
      <pc:sldChg chg="modSp modNotes">
        <pc:chgData name="Frida Torgersen" userId="S::frida.torgersen@io.kommune.no::ea265081-7c03-4e48-ae3c-fad608c99291" providerId="AD" clId="Web-{4CC0357D-1B30-27E3-550A-79AF0D24E912}" dt="2024-09-25T11:33:39.955" v="10"/>
        <pc:sldMkLst>
          <pc:docMk/>
          <pc:sldMk cId="0" sldId="266"/>
        </pc:sldMkLst>
        <pc:spChg chg="mod">
          <ac:chgData name="Frida Torgersen" userId="S::frida.torgersen@io.kommune.no::ea265081-7c03-4e48-ae3c-fad608c99291" providerId="AD" clId="Web-{4CC0357D-1B30-27E3-550A-79AF0D24E912}" dt="2024-09-25T11:33:19.095" v="7" actId="1076"/>
          <ac:spMkLst>
            <pc:docMk/>
            <pc:sldMk cId="0" sldId="266"/>
            <ac:spMk id="21505" creationId="{93BE4448-12A0-CB05-CC4B-ECAFC54D92CA}"/>
          </ac:spMkLst>
        </pc:spChg>
        <pc:spChg chg="mod">
          <ac:chgData name="Frida Torgersen" userId="S::frida.torgersen@io.kommune.no::ea265081-7c03-4e48-ae3c-fad608c99291" providerId="AD" clId="Web-{4CC0357D-1B30-27E3-550A-79AF0D24E912}" dt="2024-09-25T11:33:15.829" v="6" actId="1076"/>
          <ac:spMkLst>
            <pc:docMk/>
            <pc:sldMk cId="0" sldId="266"/>
            <ac:spMk id="21506" creationId="{812A3419-1B38-3D05-8C65-45DCAB7BCF06}"/>
          </ac:spMkLst>
        </pc:spChg>
      </pc:sldChg>
    </pc:docChg>
  </pc:docChgLst>
  <pc:docChgLst>
    <pc:chgData name="Cathrine Løes Sørby" userId="453ffb51-d645-44fe-b265-43846f0ff910" providerId="ADAL" clId="{105A8EDD-8522-436B-A958-9242F24F0224}"/>
    <pc:docChg chg="addSld delSld modSld">
      <pc:chgData name="Cathrine Løes Sørby" userId="453ffb51-d645-44fe-b265-43846f0ff910" providerId="ADAL" clId="{105A8EDD-8522-436B-A958-9242F24F0224}" dt="2024-04-19T11:24:38.893" v="42" actId="20577"/>
      <pc:docMkLst>
        <pc:docMk/>
      </pc:docMkLst>
      <pc:sldChg chg="modSp mod">
        <pc:chgData name="Cathrine Løes Sørby" userId="453ffb51-d645-44fe-b265-43846f0ff910" providerId="ADAL" clId="{105A8EDD-8522-436B-A958-9242F24F0224}" dt="2024-04-19T11:18:49.458" v="27" actId="113"/>
        <pc:sldMkLst>
          <pc:docMk/>
          <pc:sldMk cId="0" sldId="266"/>
        </pc:sldMkLst>
        <pc:spChg chg="mod">
          <ac:chgData name="Cathrine Løes Sørby" userId="453ffb51-d645-44fe-b265-43846f0ff910" providerId="ADAL" clId="{105A8EDD-8522-436B-A958-9242F24F0224}" dt="2024-04-19T11:18:49.458" v="27" actId="113"/>
          <ac:spMkLst>
            <pc:docMk/>
            <pc:sldMk cId="0" sldId="266"/>
            <ac:spMk id="21506" creationId="{812A3419-1B38-3D05-8C65-45DCAB7BCF06}"/>
          </ac:spMkLst>
        </pc:spChg>
      </pc:sldChg>
      <pc:sldChg chg="del">
        <pc:chgData name="Cathrine Løes Sørby" userId="453ffb51-d645-44fe-b265-43846f0ff910" providerId="ADAL" clId="{105A8EDD-8522-436B-A958-9242F24F0224}" dt="2024-04-19T11:16:49.700" v="2" actId="47"/>
        <pc:sldMkLst>
          <pc:docMk/>
          <pc:sldMk cId="0" sldId="281"/>
        </pc:sldMkLst>
      </pc:sldChg>
      <pc:sldChg chg="modSp mod">
        <pc:chgData name="Cathrine Løes Sørby" userId="453ffb51-d645-44fe-b265-43846f0ff910" providerId="ADAL" clId="{105A8EDD-8522-436B-A958-9242F24F0224}" dt="2024-04-19T11:17:27.173" v="6" actId="1076"/>
        <pc:sldMkLst>
          <pc:docMk/>
          <pc:sldMk cId="0" sldId="282"/>
        </pc:sldMkLst>
        <pc:spChg chg="mod">
          <ac:chgData name="Cathrine Løes Sørby" userId="453ffb51-d645-44fe-b265-43846f0ff910" providerId="ADAL" clId="{105A8EDD-8522-436B-A958-9242F24F0224}" dt="2024-04-19T11:17:27.173" v="6" actId="1076"/>
          <ac:spMkLst>
            <pc:docMk/>
            <pc:sldMk cId="0" sldId="282"/>
            <ac:spMk id="2" creationId="{55D8B4F8-2CFD-C780-A59E-085F9ED6B7C7}"/>
          </ac:spMkLst>
        </pc:spChg>
      </pc:sldChg>
      <pc:sldChg chg="modSp mod">
        <pc:chgData name="Cathrine Løes Sørby" userId="453ffb51-d645-44fe-b265-43846f0ff910" providerId="ADAL" clId="{105A8EDD-8522-436B-A958-9242F24F0224}" dt="2024-04-19T11:18:22.883" v="22" actId="113"/>
        <pc:sldMkLst>
          <pc:docMk/>
          <pc:sldMk cId="2189214693" sldId="295"/>
        </pc:sldMkLst>
        <pc:spChg chg="mod">
          <ac:chgData name="Cathrine Løes Sørby" userId="453ffb51-d645-44fe-b265-43846f0ff910" providerId="ADAL" clId="{105A8EDD-8522-436B-A958-9242F24F0224}" dt="2024-04-19T11:18:22.883" v="22" actId="113"/>
          <ac:spMkLst>
            <pc:docMk/>
            <pc:sldMk cId="2189214693" sldId="295"/>
            <ac:spMk id="10" creationId="{1A088436-9FB3-BF19-AD9E-A3C9A9195044}"/>
          </ac:spMkLst>
        </pc:spChg>
      </pc:sldChg>
      <pc:sldChg chg="modSp mod">
        <pc:chgData name="Cathrine Løes Sørby" userId="453ffb51-d645-44fe-b265-43846f0ff910" providerId="ADAL" clId="{105A8EDD-8522-436B-A958-9242F24F0224}" dt="2024-04-19T11:18:40.733" v="25" actId="113"/>
        <pc:sldMkLst>
          <pc:docMk/>
          <pc:sldMk cId="3056104034" sldId="305"/>
        </pc:sldMkLst>
        <pc:spChg chg="mod">
          <ac:chgData name="Cathrine Løes Sørby" userId="453ffb51-d645-44fe-b265-43846f0ff910" providerId="ADAL" clId="{105A8EDD-8522-436B-A958-9242F24F0224}" dt="2024-04-19T11:18:40.733" v="25" actId="113"/>
          <ac:spMkLst>
            <pc:docMk/>
            <pc:sldMk cId="3056104034" sldId="305"/>
            <ac:spMk id="2" creationId="{ED248F07-0DE7-F149-4508-698F1CCA1665}"/>
          </ac:spMkLst>
        </pc:spChg>
      </pc:sldChg>
      <pc:sldChg chg="modSp mod modNotesTx">
        <pc:chgData name="Cathrine Løes Sørby" userId="453ffb51-d645-44fe-b265-43846f0ff910" providerId="ADAL" clId="{105A8EDD-8522-436B-A958-9242F24F0224}" dt="2024-04-19T11:24:38.893" v="42" actId="20577"/>
        <pc:sldMkLst>
          <pc:docMk/>
          <pc:sldMk cId="3413481222" sldId="308"/>
        </pc:sldMkLst>
        <pc:spChg chg="mod">
          <ac:chgData name="Cathrine Løes Sørby" userId="453ffb51-d645-44fe-b265-43846f0ff910" providerId="ADAL" clId="{105A8EDD-8522-436B-A958-9242F24F0224}" dt="2024-04-19T11:18:34.885" v="24" actId="113"/>
          <ac:spMkLst>
            <pc:docMk/>
            <pc:sldMk cId="3413481222" sldId="308"/>
            <ac:spMk id="9" creationId="{06CCF766-8E5F-A78C-010C-60793B48572F}"/>
          </ac:spMkLst>
        </pc:spChg>
      </pc:sldChg>
      <pc:sldChg chg="add">
        <pc:chgData name="Cathrine Løes Sørby" userId="453ffb51-d645-44fe-b265-43846f0ff910" providerId="ADAL" clId="{105A8EDD-8522-436B-A958-9242F24F0224}" dt="2024-04-19T11:16:46.752" v="1"/>
        <pc:sldMkLst>
          <pc:docMk/>
          <pc:sldMk cId="238921961" sldId="309"/>
        </pc:sldMkLst>
      </pc:sldChg>
      <pc:sldChg chg="add">
        <pc:chgData name="Cathrine Løes Sørby" userId="453ffb51-d645-44fe-b265-43846f0ff910" providerId="ADAL" clId="{105A8EDD-8522-436B-A958-9242F24F0224}" dt="2024-04-19T11:17:55.495" v="8"/>
        <pc:sldMkLst>
          <pc:docMk/>
          <pc:sldMk cId="2504669408" sldId="310"/>
        </pc:sldMkLst>
      </pc:sldChg>
      <pc:sldMasterChg chg="delSldLayout">
        <pc:chgData name="Cathrine Løes Sørby" userId="453ffb51-d645-44fe-b265-43846f0ff910" providerId="ADAL" clId="{105A8EDD-8522-436B-A958-9242F24F0224}" dt="2024-04-19T11:16:49.700" v="2" actId="47"/>
        <pc:sldMasterMkLst>
          <pc:docMk/>
          <pc:sldMasterMk cId="1055103026" sldId="2147483692"/>
        </pc:sldMasterMkLst>
        <pc:sldLayoutChg chg="del">
          <pc:chgData name="Cathrine Løes Sørby" userId="453ffb51-d645-44fe-b265-43846f0ff910" providerId="ADAL" clId="{105A8EDD-8522-436B-A958-9242F24F0224}" dt="2024-04-19T11:16:49.700" v="2" actId="47"/>
          <pc:sldLayoutMkLst>
            <pc:docMk/>
            <pc:sldMasterMk cId="1055103026" sldId="2147483692"/>
            <pc:sldLayoutMk cId="2747797933" sldId="2147483693"/>
          </pc:sldLayoutMkLst>
        </pc:sldLayoutChg>
      </pc:sldMasterChg>
    </pc:docChg>
  </pc:docChgLst>
  <pc:docChgLst>
    <pc:chgData name="Frida Torgersen" userId="S::frida.torgersen@io.kommune.no::ea265081-7c03-4e48-ae3c-fad608c99291" providerId="AD" clId="Web-{48EAD847-8408-FB2F-520E-215025CD3C30}"/>
    <pc:docChg chg="addSld delSld modSld">
      <pc:chgData name="Frida Torgersen" userId="S::frida.torgersen@io.kommune.no::ea265081-7c03-4e48-ae3c-fad608c99291" providerId="AD" clId="Web-{48EAD847-8408-FB2F-520E-215025CD3C30}" dt="2024-07-12T11:02:35.582" v="110" actId="1076"/>
      <pc:docMkLst>
        <pc:docMk/>
      </pc:docMkLst>
      <pc:sldChg chg="modSp modNotes">
        <pc:chgData name="Frida Torgersen" userId="S::frida.torgersen@io.kommune.no::ea265081-7c03-4e48-ae3c-fad608c99291" providerId="AD" clId="Web-{48EAD847-8408-FB2F-520E-215025CD3C30}" dt="2024-07-12T11:02:35.582" v="110" actId="1076"/>
        <pc:sldMkLst>
          <pc:docMk/>
          <pc:sldMk cId="2469792292" sldId="312"/>
        </pc:sldMkLst>
        <pc:spChg chg="mod">
          <ac:chgData name="Frida Torgersen" userId="S::frida.torgersen@io.kommune.no::ea265081-7c03-4e48-ae3c-fad608c99291" providerId="AD" clId="Web-{48EAD847-8408-FB2F-520E-215025CD3C30}" dt="2024-07-12T11:02:33.207" v="109" actId="1076"/>
          <ac:spMkLst>
            <pc:docMk/>
            <pc:sldMk cId="2469792292" sldId="312"/>
            <ac:spMk id="2" creationId="{90049138-192F-DD87-FC5E-FA92F16E59F9}"/>
          </ac:spMkLst>
        </pc:spChg>
        <pc:picChg chg="mod">
          <ac:chgData name="Frida Torgersen" userId="S::frida.torgersen@io.kommune.no::ea265081-7c03-4e48-ae3c-fad608c99291" providerId="AD" clId="Web-{48EAD847-8408-FB2F-520E-215025CD3C30}" dt="2024-07-12T11:02:35.582" v="110" actId="1076"/>
          <ac:picMkLst>
            <pc:docMk/>
            <pc:sldMk cId="2469792292" sldId="312"/>
            <ac:picMk id="3" creationId="{859AE8F9-6418-8C39-A67D-4998D451D81E}"/>
          </ac:picMkLst>
        </pc:picChg>
      </pc:sldChg>
      <pc:sldChg chg="new del">
        <pc:chgData name="Frida Torgersen" userId="S::frida.torgersen@io.kommune.no::ea265081-7c03-4e48-ae3c-fad608c99291" providerId="AD" clId="Web-{48EAD847-8408-FB2F-520E-215025CD3C30}" dt="2024-07-12T11:02:05.612" v="97"/>
        <pc:sldMkLst>
          <pc:docMk/>
          <pc:sldMk cId="4111126356" sldId="313"/>
        </pc:sldMkLst>
      </pc:sldChg>
    </pc:docChg>
  </pc:docChgLst>
  <pc:docChgLst>
    <pc:chgData name="Frida Torgersen" userId="S::frida.torgersen@io.kommune.no::ea265081-7c03-4e48-ae3c-fad608c99291" providerId="AD" clId="Web-{18D850DD-3311-E8B7-C762-9DABF8BC1684}"/>
    <pc:docChg chg="modSld">
      <pc:chgData name="Frida Torgersen" userId="S::frida.torgersen@io.kommune.no::ea265081-7c03-4e48-ae3c-fad608c99291" providerId="AD" clId="Web-{18D850DD-3311-E8B7-C762-9DABF8BC1684}" dt="2024-10-16T08:30:44.312" v="2"/>
      <pc:docMkLst>
        <pc:docMk/>
      </pc:docMkLst>
      <pc:sldChg chg="modNotes">
        <pc:chgData name="Frida Torgersen" userId="S::frida.torgersen@io.kommune.no::ea265081-7c03-4e48-ae3c-fad608c99291" providerId="AD" clId="Web-{18D850DD-3311-E8B7-C762-9DABF8BC1684}" dt="2024-10-16T08:30:44.312" v="2"/>
        <pc:sldMkLst>
          <pc:docMk/>
          <pc:sldMk cId="238921961" sldId="309"/>
        </pc:sldMkLst>
      </pc:sld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docChgLst>
    <pc:chgData name="Frida Torgersen" userId="S::frida.torgersen@io.kommune.no::ea265081-7c03-4e48-ae3c-fad608c99291" providerId="AD" clId="Web-{F4237E32-252C-B76F-4957-E27C0CD2C511}"/>
    <pc:docChg chg="modSld">
      <pc:chgData name="Frida Torgersen" userId="S::frida.torgersen@io.kommune.no::ea265081-7c03-4e48-ae3c-fad608c99291" providerId="AD" clId="Web-{F4237E32-252C-B76F-4957-E27C0CD2C511}" dt="2024-09-25T11:32:25.667" v="17" actId="1076"/>
      <pc:docMkLst>
        <pc:docMk/>
      </pc:docMkLst>
      <pc:sldChg chg="modSp mod modClrScheme chgLayout modNotes">
        <pc:chgData name="Frida Torgersen" userId="S::frida.torgersen@io.kommune.no::ea265081-7c03-4e48-ae3c-fad608c99291" providerId="AD" clId="Web-{F4237E32-252C-B76F-4957-E27C0CD2C511}" dt="2024-09-25T11:32:25.667" v="17" actId="1076"/>
        <pc:sldMkLst>
          <pc:docMk/>
          <pc:sldMk cId="3056104034" sldId="305"/>
        </pc:sldMkLst>
        <pc:spChg chg="mod ord">
          <ac:chgData name="Frida Torgersen" userId="S::frida.torgersen@io.kommune.no::ea265081-7c03-4e48-ae3c-fad608c99291" providerId="AD" clId="Web-{F4237E32-252C-B76F-4957-E27C0CD2C511}" dt="2024-09-25T11:32:20.183" v="16" actId="1076"/>
          <ac:spMkLst>
            <pc:docMk/>
            <pc:sldMk cId="3056104034" sldId="305"/>
            <ac:spMk id="2" creationId="{ED248F07-0DE7-F149-4508-698F1CCA1665}"/>
          </ac:spMkLst>
        </pc:spChg>
        <pc:spChg chg="mod ord">
          <ac:chgData name="Frida Torgersen" userId="S::frida.torgersen@io.kommune.no::ea265081-7c03-4e48-ae3c-fad608c99291" providerId="AD" clId="Web-{F4237E32-252C-B76F-4957-E27C0CD2C511}" dt="2024-09-25T11:32:25.667" v="17" actId="1076"/>
          <ac:spMkLst>
            <pc:docMk/>
            <pc:sldMk cId="3056104034" sldId="305"/>
            <ac:spMk id="3" creationId="{5A2901CC-AAD6-AD85-9298-EDEB8A811B46}"/>
          </ac:spMkLst>
        </pc:spChg>
      </pc:sldChg>
    </pc:docChg>
  </pc:docChgLst>
  <pc:docChgLst>
    <pc:chgData name="Frida Torgersen" userId="S::frida.torgersen@io.kommune.no::ea265081-7c03-4e48-ae3c-fad608c99291" providerId="AD" clId="Web-{2CCD018F-74F1-93F3-7027-463BAFF23815}"/>
    <pc:docChg chg="modSld">
      <pc:chgData name="Frida Torgersen" userId="S::frida.torgersen@io.kommune.no::ea265081-7c03-4e48-ae3c-fad608c99291" providerId="AD" clId="Web-{2CCD018F-74F1-93F3-7027-463BAFF23815}" dt="2024-05-22T12:23:16.333" v="4"/>
      <pc:docMkLst>
        <pc:docMk/>
      </pc:docMkLst>
      <pc:sldChg chg="delSp">
        <pc:chgData name="Frida Torgersen" userId="S::frida.torgersen@io.kommune.no::ea265081-7c03-4e48-ae3c-fad608c99291" providerId="AD" clId="Web-{2CCD018F-74F1-93F3-7027-463BAFF23815}" dt="2024-05-22T12:22:48.348" v="1"/>
        <pc:sldMkLst>
          <pc:docMk/>
          <pc:sldMk cId="0" sldId="282"/>
        </pc:sldMkLst>
        <pc:spChg chg="del">
          <ac:chgData name="Frida Torgersen" userId="S::frida.torgersen@io.kommune.no::ea265081-7c03-4e48-ae3c-fad608c99291" providerId="AD" clId="Web-{2CCD018F-74F1-93F3-7027-463BAFF23815}" dt="2024-05-22T12:22:44.739" v="0"/>
          <ac:spMkLst>
            <pc:docMk/>
            <pc:sldMk cId="0" sldId="282"/>
            <ac:spMk id="3" creationId="{65691EB4-1AFF-75DD-C699-AE55CD5E9BEF}"/>
          </ac:spMkLst>
        </pc:spChg>
        <pc:spChg chg="del">
          <ac:chgData name="Frida Torgersen" userId="S::frida.torgersen@io.kommune.no::ea265081-7c03-4e48-ae3c-fad608c99291" providerId="AD" clId="Web-{2CCD018F-74F1-93F3-7027-463BAFF23815}" dt="2024-05-22T12:22:48.348" v="1"/>
          <ac:spMkLst>
            <pc:docMk/>
            <pc:sldMk cId="0" sldId="282"/>
            <ac:spMk id="4" creationId="{41208B98-93EE-C0EE-F95F-B4204419750B}"/>
          </ac:spMkLst>
        </pc:spChg>
      </pc:sldChg>
      <pc:sldChg chg="modSp">
        <pc:chgData name="Frida Torgersen" userId="S::frida.torgersen@io.kommune.no::ea265081-7c03-4e48-ae3c-fad608c99291" providerId="AD" clId="Web-{2CCD018F-74F1-93F3-7027-463BAFF23815}" dt="2024-05-22T12:23:05.411" v="3" actId="1076"/>
        <pc:sldMkLst>
          <pc:docMk/>
          <pc:sldMk cId="3056104034" sldId="305"/>
        </pc:sldMkLst>
        <pc:spChg chg="mod">
          <ac:chgData name="Frida Torgersen" userId="S::frida.torgersen@io.kommune.no::ea265081-7c03-4e48-ae3c-fad608c99291" providerId="AD" clId="Web-{2CCD018F-74F1-93F3-7027-463BAFF23815}" dt="2024-05-22T12:23:05.411" v="3" actId="1076"/>
          <ac:spMkLst>
            <pc:docMk/>
            <pc:sldMk cId="3056104034" sldId="305"/>
            <ac:spMk id="2" creationId="{ED248F07-0DE7-F149-4508-698F1CCA1665}"/>
          </ac:spMkLst>
        </pc:spChg>
      </pc:sldChg>
      <pc:sldChg chg="delSp">
        <pc:chgData name="Frida Torgersen" userId="S::frida.torgersen@io.kommune.no::ea265081-7c03-4e48-ae3c-fad608c99291" providerId="AD" clId="Web-{2CCD018F-74F1-93F3-7027-463BAFF23815}" dt="2024-05-22T12:23:16.333" v="4"/>
        <pc:sldMkLst>
          <pc:docMk/>
          <pc:sldMk cId="2504669408" sldId="310"/>
        </pc:sldMkLst>
        <pc:spChg chg="del">
          <ac:chgData name="Frida Torgersen" userId="S::frida.torgersen@io.kommune.no::ea265081-7c03-4e48-ae3c-fad608c99291" providerId="AD" clId="Web-{2CCD018F-74F1-93F3-7027-463BAFF23815}" dt="2024-05-22T12:23:16.333" v="4"/>
          <ac:spMkLst>
            <pc:docMk/>
            <pc:sldMk cId="2504669408" sldId="310"/>
            <ac:spMk id="8" creationId="{C30B9BA5-306C-31AF-0506-6177F21FE9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qmfJp8qpz9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chemeClr val="tx2"/>
                </a:solidFill>
              </a:rPr>
              <a:t>Sett på inngangsmusikk: </a:t>
            </a:r>
            <a:r>
              <a:rPr lang="nb-NO" dirty="0">
                <a:solidFill>
                  <a:schemeClr val="tx2"/>
                </a:solidFill>
                <a:hlinkClick r:id="rId3">
                  <a:extLst>
                    <a:ext uri="{A12FA001-AC4F-418D-AE19-62706E023703}">
                      <ahyp:hlinkClr xmlns:ahyp="http://schemas.microsoft.com/office/drawing/2018/hyperlinkcolor" val="tx"/>
                    </a:ext>
                  </a:extLst>
                </a:hlinkClick>
              </a:rPr>
              <a:t>Waterloo.mp4 (sharepoint.com)</a:t>
            </a:r>
            <a:r>
              <a:rPr lang="en-US" dirty="0">
                <a:solidFill>
                  <a:schemeClr val="tx2"/>
                </a:solidFill>
              </a:rPr>
              <a:t> (For Indre </a:t>
            </a:r>
            <a:r>
              <a:rPr lang="en-US" dirty="0" err="1">
                <a:solidFill>
                  <a:schemeClr val="tx2"/>
                </a:solidFill>
              </a:rPr>
              <a:t>Østfold</a:t>
            </a:r>
            <a:r>
              <a:rPr lang="en-US" dirty="0">
                <a:solidFill>
                  <a:schemeClr val="tx2"/>
                </a:solidFill>
              </a:rPr>
              <a:t> </a:t>
            </a:r>
            <a:r>
              <a:rPr lang="en-US" dirty="0" err="1">
                <a:solidFill>
                  <a:schemeClr val="tx2"/>
                </a:solidFill>
              </a:rPr>
              <a:t>kommune</a:t>
            </a:r>
            <a:r>
              <a:rPr lang="en-US" dirty="0">
                <a:solidFill>
                  <a:schemeClr val="tx2"/>
                </a:solidFill>
              </a:rPr>
              <a:t>) </a:t>
            </a:r>
            <a:endParaRPr lang="en-US">
              <a:cs typeface="Calibri"/>
            </a:endParaRPr>
          </a:p>
          <a:p>
            <a:endParaRPr lang="en-US">
              <a:solidFill>
                <a:schemeClr val="tx2"/>
              </a:solidFill>
            </a:endParaRPr>
          </a:p>
          <a:p>
            <a:r>
              <a:rPr lang="en-US">
                <a:solidFill>
                  <a:schemeClr val="tx2"/>
                </a:solidFill>
                <a:hlinkClick r:id="rId4"/>
              </a:rPr>
              <a:t>ABBA - Waterloo (Official Lyric Video) (youtube.com)</a:t>
            </a:r>
            <a:r>
              <a:rPr lang="en-US">
                <a:solidFill>
                  <a:schemeClr val="tx2"/>
                </a:solidFill>
              </a:rPr>
              <a:t> (For eksterne kommuner) </a:t>
            </a:r>
            <a:endParaRPr lang="nb-NO">
              <a:solidFill>
                <a:schemeClr val="tx2"/>
              </a:solidFill>
            </a:endParaRPr>
          </a:p>
          <a:p>
            <a:endParaRPr lang="nb-NO">
              <a:solidFill>
                <a:schemeClr val="tx2"/>
              </a:solidFill>
              <a:cs typeface="Calibri"/>
            </a:endParaRPr>
          </a:p>
          <a:p>
            <a:pPr marL="171450" indent="-171450">
              <a:buFont typeface="Symbol"/>
              <a:buChar char="•"/>
            </a:pPr>
            <a:r>
              <a:rPr lang="nb-NO">
                <a:solidFill>
                  <a:schemeClr val="tx2"/>
                </a:solidFill>
              </a:rPr>
              <a:t>Vi rydder klasserom</a:t>
            </a:r>
          </a:p>
          <a:p>
            <a:pPr marL="171450" indent="-171450">
              <a:buFont typeface="Symbol"/>
              <a:buChar char="•"/>
            </a:pPr>
            <a:r>
              <a:rPr lang="nb-NO">
                <a:solidFill>
                  <a:schemeClr val="tx2"/>
                </a:solidFill>
              </a:rPr>
              <a:t>Vi samles i ringen</a:t>
            </a:r>
          </a:p>
          <a:p>
            <a:endParaRPr lang="nb-NO">
              <a:solidFill>
                <a:srgbClr val="44546A"/>
              </a:solidFill>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«Klappe og børste kroppen» </a:t>
            </a:r>
          </a:p>
          <a:p>
            <a:r>
              <a:rPr lang="nb-NO" dirty="0">
                <a:hlinkClick r:id="rId3"/>
              </a:rPr>
              <a:t>Sansemotorisk øvelse - Klappe og børste kroppen</a:t>
            </a:r>
            <a:endParaRPr lang="nb-NO">
              <a:hlinkClick r:id="rId3"/>
            </a:endParaRPr>
          </a:p>
          <a:p>
            <a:r>
              <a:rPr lang="nb-NO" dirty="0"/>
              <a:t> </a:t>
            </a:r>
            <a:endParaRPr lang="nb-NO" dirty="0">
              <a:ea typeface="Calibri"/>
              <a:cs typeface="Calibri"/>
            </a:endParaRPr>
          </a:p>
          <a:p>
            <a:r>
              <a:rPr lang="nb-NO" dirty="0"/>
              <a:t>Når du skal gjennomføre pusteøvelsen med elevene, velger du selv om du vil vise filmen eller om du modellerer selv.</a:t>
            </a:r>
            <a:endParaRPr lang="nb-NO" dirty="0">
              <a:ea typeface="Calibri"/>
              <a:cs typeface="Calibri"/>
            </a:endParaRPr>
          </a:p>
          <a:p>
            <a:r>
              <a:rPr lang="nb-NO" dirty="0"/>
              <a:t> </a:t>
            </a:r>
            <a:endParaRPr lang="nb-NO" dirty="0">
              <a:ea typeface="Calibri"/>
              <a:cs typeface="Calibri"/>
            </a:endParaRPr>
          </a:p>
          <a:p>
            <a:r>
              <a:rPr lang="nb-NO" dirty="0"/>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ea typeface="Calibri"/>
                <a:cs typeface="Calibri"/>
              </a:rPr>
              <a:t>Vi ser film! </a:t>
            </a:r>
            <a:endParaRPr lang="en-US"/>
          </a:p>
          <a:p>
            <a:r>
              <a:rPr lang="en-US">
                <a:hlinkClick r:id="rId3"/>
              </a:rPr>
              <a:t>Å dele GLEDE med andre gjør deg GLAD! (youtube.com)</a:t>
            </a:r>
            <a:endParaRPr lang="en-US"/>
          </a:p>
          <a:p>
            <a:r>
              <a:rPr lang="en-US" err="1">
                <a:ea typeface="Calibri"/>
                <a:cs typeface="Calibri"/>
              </a:rPr>
              <a:t>Varighet</a:t>
            </a:r>
            <a:r>
              <a:rPr lang="en-US">
                <a:ea typeface="Calibri"/>
                <a:cs typeface="Calibri"/>
              </a:rPr>
              <a:t> 2.30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4</a:t>
            </a:fld>
            <a:endParaRPr lang="nb-NO"/>
          </a:p>
        </p:txBody>
      </p:sp>
    </p:spTree>
    <p:extLst>
      <p:ext uri="{BB962C8B-B14F-4D97-AF65-F5344CB8AC3E}">
        <p14:creationId xmlns:p14="http://schemas.microsoft.com/office/powerpoint/2010/main" val="11945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a:cs typeface="Calibri"/>
              </a:rPr>
              <a:t>N</a:t>
            </a:r>
            <a:r>
              <a:rPr lang="nb-NO" b="1">
                <a:cs typeface="Calibri"/>
              </a:rPr>
              <a:t>år kjenner du på glede? </a:t>
            </a:r>
          </a:p>
          <a:p>
            <a:r>
              <a:rPr lang="nb-NO" i="1">
                <a:cs typeface="Calibri"/>
              </a:rPr>
              <a:t>La elevene komme med forslag, lærer kommer med forslag ved behov. </a:t>
            </a:r>
          </a:p>
          <a:p>
            <a:r>
              <a:rPr lang="nb-NO" i="1">
                <a:cs typeface="Calibri"/>
              </a:rPr>
              <a:t>For eksempel:  </a:t>
            </a:r>
          </a:p>
          <a:p>
            <a:r>
              <a:rPr lang="nb-NO">
                <a:cs typeface="Calibri"/>
              </a:rPr>
              <a:t>Når jeg er i aktivitet, når jeg leker, er med venner, danser, spiller fotball eller håndball, når jeg ser at andre har det bra eller når noen smiler til meg.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1483384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Karusellen</a:t>
            </a:r>
            <a:endParaRPr lang="nb-NO"/>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p>
          <a:p>
            <a:endParaRPr lang="nb-NO"/>
          </a:p>
          <a:p>
            <a:r>
              <a:rPr lang="nb-NO" b="1"/>
              <a:t>Spørsmål 1:</a:t>
            </a:r>
            <a:r>
              <a:rPr lang="nb-NO"/>
              <a:t> Hvordan kjenner du det i kroppen når du er glad?</a:t>
            </a:r>
          </a:p>
          <a:p>
            <a:r>
              <a:rPr lang="nb-NO" b="1"/>
              <a:t>Spørsmål 2:</a:t>
            </a:r>
            <a:r>
              <a:rPr lang="nb-NO"/>
              <a:t> Hvordan kan man se at andre er glad?</a:t>
            </a:r>
          </a:p>
          <a:p>
            <a:r>
              <a:rPr lang="nb-NO" b="1"/>
              <a:t>Spørsmål 3:</a:t>
            </a:r>
            <a:r>
              <a:rPr lang="nb-NO"/>
              <a:t> Hvorfor tror dere at det kan være vanskelig for noen å dele din glede?</a:t>
            </a:r>
          </a:p>
          <a:p>
            <a:r>
              <a:rPr lang="nb-NO" b="1"/>
              <a:t>Spørsmål 4:</a:t>
            </a:r>
            <a:r>
              <a:rPr lang="nb-NO"/>
              <a:t> Hvorfor tror dere at noen velger å vise glede når de er triste?</a:t>
            </a:r>
          </a:p>
          <a:p>
            <a:r>
              <a:rPr lang="nb-NO" b="1"/>
              <a:t>Spørsmål 5:</a:t>
            </a:r>
            <a:r>
              <a:rPr lang="nb-NO"/>
              <a:t> Hva kan dere gjøre for å kjenne på mer glede i hverdagen?</a:t>
            </a:r>
          </a:p>
          <a:p>
            <a:endParaRPr lang="nb-NO">
              <a:cs typeface="Calibri"/>
            </a:endParaRPr>
          </a:p>
          <a:p>
            <a:endParaRPr lang="nb-NO">
              <a:cs typeface="Calibri"/>
            </a:endParaRPr>
          </a:p>
          <a:p>
            <a:endParaRPr lang="nb-NO"/>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95520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Hviskeleken </a:t>
            </a:r>
          </a:p>
          <a:p>
            <a:pPr>
              <a:defRPr/>
            </a:pPr>
            <a:r>
              <a:rPr lang="nb-NO" b="1"/>
              <a:t>Formål: </a:t>
            </a:r>
            <a:r>
              <a:rPr lang="nb-NO"/>
              <a:t>Humor og lek</a:t>
            </a:r>
            <a:endParaRPr lang="nb-NO">
              <a:cs typeface="Calibri"/>
            </a:endParaRPr>
          </a:p>
          <a:p>
            <a:pPr>
              <a:defRPr/>
            </a:pPr>
            <a:r>
              <a:rPr lang="nb-NO" b="1"/>
              <a:t>Beskrivelse</a:t>
            </a:r>
            <a:r>
              <a:rPr lang="nb-NO"/>
              <a:t>: Elevene står i ring. Lærer starter med å hviske en kort setning til sin skulderpartner. Skulderpartner hvisker videre til neste person, og slik fortsetter det hele veien rundt. Da avsløres det hva som ble hvisket den siste gangen og hva som ble opprinnelig sagt.  </a:t>
            </a:r>
            <a:endParaRPr lang="nb-NO">
              <a:cs typeface="Calibri"/>
            </a:endParaRPr>
          </a:p>
          <a:p>
            <a:pPr>
              <a:defRPr/>
            </a:pPr>
            <a:endParaRPr lang="nb-NO"/>
          </a:p>
          <a:p>
            <a:pPr>
              <a:defRPr/>
            </a:pPr>
            <a:r>
              <a:rPr lang="nb-NO"/>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endParaRPr lang="nb-NO">
              <a:cs typeface="Calibri"/>
            </a:endParaRP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0" i="0">
                <a:solidFill>
                  <a:srgbClr val="000000"/>
                </a:solidFill>
                <a:effectLst/>
                <a:latin typeface="Calibri" panose="020F0502020204030204" pitchFamily="34" charset="0"/>
              </a:rPr>
              <a:t>Vi setter oss i ringen og oppsummerer sammen. </a:t>
            </a:r>
            <a:endParaRPr lang="nb-NO" b="0" i="0">
              <a:solidFill>
                <a:srgbClr val="000000"/>
              </a:solidFill>
              <a:effectLst/>
              <a:latin typeface="Calibri" panose="020F0502020204030204" pitchFamily="34" charset="0"/>
            </a:endParaRPr>
          </a:p>
          <a:p>
            <a:pPr algn="l" rtl="0" fontAlgn="base"/>
            <a:r>
              <a:rPr lang="nb-NO" sz="1800" b="0" i="1">
                <a:solidFill>
                  <a:srgbClr val="000000"/>
                </a:solidFill>
                <a:effectLst/>
                <a:latin typeface="Calibri" panose="020F0502020204030204" pitchFamily="34" charset="0"/>
              </a:rPr>
              <a:t>Prosess:</a:t>
            </a:r>
            <a:r>
              <a:rPr lang="nb-NO" sz="1800" b="0" i="0">
                <a:solidFill>
                  <a:srgbClr val="000000"/>
                </a:solidFill>
                <a:effectLst/>
                <a:latin typeface="Calibri" panose="020F0502020204030204" pitchFamily="34" charset="0"/>
              </a:rPr>
              <a:t> Sende en ball e.l. rundt i ringen. Alle får ordet etter tur. Elevene sier en ting hver. Det er helt fint å si det samme som de andre, eller noe annet. Vi tar et spørsmål av gangen.  </a:t>
            </a:r>
            <a:endParaRPr lang="nb-NO" b="0" i="0">
              <a:solidFill>
                <a:srgbClr val="000000"/>
              </a:solidFill>
              <a:effectLst/>
              <a:latin typeface="Calibri" panose="020F0502020204030204" pitchFamily="34" charset="0"/>
            </a:endParaRPr>
          </a:p>
          <a:p>
            <a:pPr algn="l" rtl="0" fontAlgn="base"/>
            <a:r>
              <a:rPr lang="nb-NO" sz="1800" b="0" i="0">
                <a:solidFill>
                  <a:srgbClr val="000000"/>
                </a:solidFill>
                <a:effectLst/>
                <a:latin typeface="Calibri" panose="020F0502020204030204" pitchFamily="34" charset="0"/>
              </a:rPr>
              <a:t>Vi bytter spørsmål underveis, f. eks når 5-6 elever har svart. </a:t>
            </a:r>
            <a:endParaRPr lang="nb-NO" b="0" i="0">
              <a:solidFill>
                <a:srgbClr val="000000"/>
              </a:solidFill>
              <a:effectLst/>
              <a:latin typeface="Calibri" panose="020F0502020204030204" pitchFamily="34" charset="0"/>
            </a:endParaRPr>
          </a:p>
          <a:p>
            <a:pPr algn="l" rtl="0" fontAlgn="base"/>
            <a:r>
              <a:rPr lang="nb-NO" sz="1800" b="0" i="0">
                <a:solidFill>
                  <a:srgbClr val="000000"/>
                </a:solidFill>
                <a:effectLst/>
                <a:latin typeface="Calibri" panose="020F0502020204030204" pitchFamily="34" charset="0"/>
              </a:rPr>
              <a:t> </a:t>
            </a:r>
            <a:endParaRPr lang="nb-NO" b="0" i="0">
              <a:solidFill>
                <a:srgbClr val="000000"/>
              </a:solidFill>
              <a:effectLst/>
              <a:latin typeface="Calibri" panose="020F0502020204030204" pitchFamily="34" charset="0"/>
            </a:endParaRPr>
          </a:p>
          <a:p>
            <a:pPr algn="l" rtl="0" fontAlgn="base">
              <a:buFont typeface="Arial" panose="020B0604020202020204" pitchFamily="34" charset="0"/>
              <a:buChar char="•"/>
            </a:pPr>
            <a:r>
              <a:rPr lang="nb-NO" sz="1800" b="0" i="0">
                <a:solidFill>
                  <a:srgbClr val="000000"/>
                </a:solidFill>
                <a:effectLst/>
                <a:latin typeface="Calibri" panose="020F0502020204030204" pitchFamily="34" charset="0"/>
              </a:rPr>
              <a:t>Hva likte du i dag?  </a:t>
            </a:r>
          </a:p>
          <a:p>
            <a:pPr algn="l" rtl="0" fontAlgn="base">
              <a:buFont typeface="Arial" panose="020B0604020202020204" pitchFamily="34" charset="0"/>
              <a:buChar char="•"/>
            </a:pPr>
            <a:r>
              <a:rPr lang="nb-NO" sz="1800" b="0" i="0">
                <a:solidFill>
                  <a:srgbClr val="000000"/>
                </a:solidFill>
                <a:effectLst/>
                <a:latin typeface="Calibri" panose="020F0502020204030204" pitchFamily="34" charset="0"/>
              </a:rPr>
              <a:t>Hva lærte du?  </a:t>
            </a:r>
          </a:p>
          <a:p>
            <a:pPr algn="l" rtl="0" fontAlgn="base">
              <a:buFont typeface="Arial" panose="020B0604020202020204" pitchFamily="34" charset="0"/>
              <a:buChar char="•"/>
            </a:pPr>
            <a:r>
              <a:rPr lang="nb-NO" sz="1800" b="0" i="0">
                <a:solidFill>
                  <a:srgbClr val="000000"/>
                </a:solidFill>
                <a:effectLst/>
                <a:latin typeface="Calibri" panose="020F0502020204030204" pitchFamily="34" charset="0"/>
              </a:rPr>
              <a:t>Hvorfor er dette viktig?  </a:t>
            </a:r>
          </a:p>
          <a:p>
            <a:pPr algn="l" rtl="0" fontAlgn="base">
              <a:buFont typeface="Arial" panose="020B0604020202020204" pitchFamily="34" charset="0"/>
              <a:buChar char="•"/>
            </a:pPr>
            <a:r>
              <a:rPr lang="nb-NO" sz="1800" b="0" i="0">
                <a:solidFill>
                  <a:srgbClr val="000000"/>
                </a:solidFill>
                <a:effectLst/>
                <a:latin typeface="Calibri" panose="020F0502020204030204" pitchFamily="34" charset="0"/>
              </a:rPr>
              <a:t>Hva kan vi øve på?  </a:t>
            </a:r>
            <a:endParaRPr lang="nb-NO"/>
          </a:p>
          <a:p>
            <a:endParaRPr lang="nb-NO"/>
          </a:p>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00f0b899%2D7e8c%2D48da%2D93c2%2Db2868377640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mfJp8qpz94"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5.trinn</a:t>
            </a:r>
          </a:p>
        </p:txBody>
      </p:sp>
    </p:spTree>
    <p:extLst>
      <p:ext uri="{BB962C8B-B14F-4D97-AF65-F5344CB8AC3E}">
        <p14:creationId xmlns:p14="http://schemas.microsoft.com/office/powerpoint/2010/main" val="279296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845546" y="2915709"/>
            <a:ext cx="6285411"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solidFill>
                  <a:srgbClr val="008080"/>
                </a:solidFill>
                <a:latin typeface="Georgia"/>
                <a:cs typeface="Calibri"/>
                <a:hlinkClick r:id="rId3">
                  <a:extLst>
                    <a:ext uri="{A12FA001-AC4F-418D-AE19-62706E023703}">
                      <ahyp:hlinkClr xmlns:ahyp="http://schemas.microsoft.com/office/drawing/2018/hyperlinkcolor" val="tx"/>
                    </a:ext>
                  </a:extLst>
                </a:hlinkClick>
              </a:rPr>
              <a:t>Pust og bevegelse</a:t>
            </a:r>
            <a:endParaRPr kumimoji="0" lang="nb-NO" sz="6000" b="0" i="0" u="none" strike="noStrike" kern="1200" cap="none" spc="0" normalizeH="0" baseline="0" noProof="0" dirty="0">
              <a:ln>
                <a:noFill/>
              </a:ln>
              <a:solidFill>
                <a:srgbClr val="008080"/>
              </a:solidFill>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15060DA-A5A6-7827-D961-B412167717FE}"/>
              </a:ext>
            </a:extLst>
          </p:cNvPr>
          <p:cNvSpPr>
            <a:spLocks noGrp="1"/>
          </p:cNvSpPr>
          <p:nvPr>
            <p:ph type="body" idx="10"/>
          </p:nvPr>
        </p:nvSpPr>
        <p:spPr>
          <a:xfrm>
            <a:off x="3203" y="5083325"/>
            <a:ext cx="12497818" cy="1496730"/>
          </a:xfrm>
        </p:spPr>
        <p:txBody>
          <a:bodyPr lIns="91440" tIns="45720" rIns="91440" bIns="45720" anchor="t"/>
          <a:lstStyle/>
          <a:p>
            <a:r>
              <a:rPr lang="nb-NO" sz="6000">
                <a:solidFill>
                  <a:schemeClr val="tx2"/>
                </a:solidFill>
                <a:latin typeface="Georgia"/>
                <a:ea typeface="Verdana"/>
                <a:cs typeface="Calibri"/>
                <a:hlinkClick r:id="rId3">
                  <a:extLst>
                    <a:ext uri="{A12FA001-AC4F-418D-AE19-62706E023703}">
                      <ahyp:hlinkClr xmlns:ahyp="http://schemas.microsoft.com/office/drawing/2018/hyperlinkcolor" val="tx"/>
                    </a:ext>
                  </a:extLst>
                </a:hlinkClick>
              </a:rPr>
              <a:t>Vi ser film!</a:t>
            </a:r>
            <a:r>
              <a:rPr lang="nb-NO" sz="6000">
                <a:solidFill>
                  <a:schemeClr val="tx2"/>
                </a:solidFill>
                <a:latin typeface="Georgia"/>
                <a:ea typeface="Verdana"/>
                <a:cs typeface="Calibri"/>
              </a:rPr>
              <a:t> </a:t>
            </a:r>
          </a:p>
          <a:p>
            <a:r>
              <a:rPr lang="nb-NO" sz="6000">
                <a:solidFill>
                  <a:schemeClr val="tx2"/>
                </a:solidFill>
                <a:latin typeface="Georgia"/>
                <a:ea typeface="Verdana"/>
                <a:cs typeface="Calibri"/>
              </a:rPr>
              <a:t>Å glede med andre gjør deg glad!</a:t>
            </a:r>
            <a:endParaRPr lang="nb-NO" sz="6000">
              <a:solidFill>
                <a:schemeClr val="tx2"/>
              </a:solidFill>
              <a:latin typeface="Georgia"/>
            </a:endParaRPr>
          </a:p>
        </p:txBody>
      </p:sp>
      <p:pic>
        <p:nvPicPr>
          <p:cNvPr id="5" name="Bilde 4" descr="Et bilde som inneholder smiley, uttrykksikon, tegnefilm, gul&#10;&#10;Automatisk generert beskrivelse">
            <a:extLst>
              <a:ext uri="{FF2B5EF4-FFF2-40B4-BE49-F238E27FC236}">
                <a16:creationId xmlns:a16="http://schemas.microsoft.com/office/drawing/2014/main" id="{4982A89A-0EFB-C889-D089-A4BCE4AD0718}"/>
              </a:ext>
            </a:extLst>
          </p:cNvPr>
          <p:cNvPicPr>
            <a:picLocks noChangeAspect="1"/>
          </p:cNvPicPr>
          <p:nvPr/>
        </p:nvPicPr>
        <p:blipFill>
          <a:blip r:embed="rId4"/>
          <a:stretch>
            <a:fillRect/>
          </a:stretch>
        </p:blipFill>
        <p:spPr>
          <a:xfrm>
            <a:off x="1740760" y="743565"/>
            <a:ext cx="8719771" cy="4078898"/>
          </a:xfrm>
          <a:prstGeom prst="rect">
            <a:avLst/>
          </a:prstGeom>
        </p:spPr>
      </p:pic>
    </p:spTree>
    <p:extLst>
      <p:ext uri="{BB962C8B-B14F-4D97-AF65-F5344CB8AC3E}">
        <p14:creationId xmlns:p14="http://schemas.microsoft.com/office/powerpoint/2010/main" val="73659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0049138-192F-DD87-FC5E-FA92F16E59F9}"/>
              </a:ext>
            </a:extLst>
          </p:cNvPr>
          <p:cNvSpPr txBox="1"/>
          <p:nvPr/>
        </p:nvSpPr>
        <p:spPr>
          <a:xfrm>
            <a:off x="1878438" y="5260524"/>
            <a:ext cx="1135048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chemeClr val="tx2"/>
                </a:solidFill>
                <a:latin typeface="Georgia"/>
                <a:cs typeface="Calibri"/>
              </a:rPr>
              <a:t>Når kjenner du på glede? </a:t>
            </a:r>
            <a:endParaRPr lang="nb-NO">
              <a:solidFill>
                <a:schemeClr val="tx2"/>
              </a:solidFill>
              <a:latin typeface="Georgia"/>
            </a:endParaRPr>
          </a:p>
        </p:txBody>
      </p:sp>
      <p:pic>
        <p:nvPicPr>
          <p:cNvPr id="3" name="Bilde 2" descr="Et bilde som inneholder tegning, clip art, illustrasjon, Tegnefilm&#10;&#10;Automatisk generert beskrivelse">
            <a:extLst>
              <a:ext uri="{FF2B5EF4-FFF2-40B4-BE49-F238E27FC236}">
                <a16:creationId xmlns:a16="http://schemas.microsoft.com/office/drawing/2014/main" id="{859AE8F9-6418-8C39-A67D-4998D451D81E}"/>
              </a:ext>
            </a:extLst>
          </p:cNvPr>
          <p:cNvPicPr>
            <a:picLocks noChangeAspect="1"/>
          </p:cNvPicPr>
          <p:nvPr/>
        </p:nvPicPr>
        <p:blipFill>
          <a:blip r:embed="rId3"/>
          <a:stretch>
            <a:fillRect/>
          </a:stretch>
        </p:blipFill>
        <p:spPr>
          <a:xfrm>
            <a:off x="1874293" y="823113"/>
            <a:ext cx="8439150" cy="4371975"/>
          </a:xfrm>
          <a:prstGeom prst="rect">
            <a:avLst/>
          </a:prstGeom>
        </p:spPr>
      </p:pic>
      <p:sp>
        <p:nvSpPr>
          <p:cNvPr id="4" name="Tittel 3">
            <a:extLst>
              <a:ext uri="{FF2B5EF4-FFF2-40B4-BE49-F238E27FC236}">
                <a16:creationId xmlns:a16="http://schemas.microsoft.com/office/drawing/2014/main" id="{F55CE96A-6BDE-B36B-18C1-BC6FA5DC23F6}"/>
              </a:ext>
            </a:extLst>
          </p:cNvPr>
          <p:cNvSpPr>
            <a:spLocks noGrp="1"/>
          </p:cNvSpPr>
          <p:nvPr>
            <p:ph type="ctrTitle"/>
          </p:nvPr>
        </p:nvSpPr>
        <p:spPr/>
        <p:txBody>
          <a:bodyPr/>
          <a:lstStyle/>
          <a:p>
            <a:endParaRPr lang="nb-NO"/>
          </a:p>
        </p:txBody>
      </p:sp>
      <p:sp>
        <p:nvSpPr>
          <p:cNvPr id="5" name="Undertittel 4">
            <a:extLst>
              <a:ext uri="{FF2B5EF4-FFF2-40B4-BE49-F238E27FC236}">
                <a16:creationId xmlns:a16="http://schemas.microsoft.com/office/drawing/2014/main" id="{D73A75A4-9FA2-18B6-E4B5-11D056634A92}"/>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46979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248F07-0DE7-F149-4508-698F1CCA1665}"/>
              </a:ext>
            </a:extLst>
          </p:cNvPr>
          <p:cNvSpPr>
            <a:spLocks noGrp="1"/>
          </p:cNvSpPr>
          <p:nvPr>
            <p:ph type="ctrTitle"/>
          </p:nvPr>
        </p:nvSpPr>
        <p:spPr>
          <a:xfrm>
            <a:off x="2605216" y="1039985"/>
            <a:ext cx="9144000" cy="2387600"/>
          </a:xfrm>
        </p:spPr>
        <p:txBody>
          <a:bodyPr lIns="91440" tIns="45720" rIns="91440" bIns="45720" anchor="b"/>
          <a:lstStyle/>
          <a:p>
            <a:r>
              <a:rPr lang="nb-NO" b="0">
                <a:solidFill>
                  <a:srgbClr val="008080"/>
                </a:solidFill>
                <a:latin typeface="Georgia"/>
              </a:rPr>
              <a:t>CL- aktivitet </a:t>
            </a:r>
            <a:endParaRPr lang="nb-NO" b="0">
              <a:solidFill>
                <a:srgbClr val="008080"/>
              </a:solidFill>
            </a:endParaRPr>
          </a:p>
        </p:txBody>
      </p:sp>
      <p:sp>
        <p:nvSpPr>
          <p:cNvPr id="3" name="Undertittel 2">
            <a:extLst>
              <a:ext uri="{FF2B5EF4-FFF2-40B4-BE49-F238E27FC236}">
                <a16:creationId xmlns:a16="http://schemas.microsoft.com/office/drawing/2014/main" id="{5A2901CC-AAD6-AD85-9298-EDEB8A811B46}"/>
              </a:ext>
            </a:extLst>
          </p:cNvPr>
          <p:cNvSpPr>
            <a:spLocks noGrp="1"/>
          </p:cNvSpPr>
          <p:nvPr>
            <p:ph type="subTitle" idx="1"/>
          </p:nvPr>
        </p:nvSpPr>
        <p:spPr>
          <a:xfrm>
            <a:off x="2605216" y="3426984"/>
            <a:ext cx="9144000" cy="1655762"/>
          </a:xfrm>
        </p:spPr>
        <p:txBody>
          <a:bodyPr lIns="91440" tIns="45720" rIns="91440" bIns="45720" anchor="t"/>
          <a:lstStyle/>
          <a:p>
            <a:r>
              <a:rPr lang="nb-NO" sz="4000">
                <a:solidFill>
                  <a:srgbClr val="008080"/>
                </a:solidFill>
                <a:latin typeface="Georgia"/>
                <a:ea typeface="Verdana"/>
                <a:cs typeface="Calibri"/>
              </a:rPr>
              <a:t>Karusellen</a:t>
            </a:r>
            <a:r>
              <a:rPr lang="nb-NO" sz="4000">
                <a:latin typeface="Georgia"/>
                <a:ea typeface="Verdana"/>
                <a:cs typeface="Calibri"/>
              </a:rPr>
              <a:t> </a:t>
            </a:r>
            <a:endParaRPr lang="nb-NO" sz="4000">
              <a:latin typeface="Georgia"/>
            </a:endParaRPr>
          </a:p>
        </p:txBody>
      </p:sp>
    </p:spTree>
    <p:extLst>
      <p:ext uri="{BB962C8B-B14F-4D97-AF65-F5344CB8AC3E}">
        <p14:creationId xmlns:p14="http://schemas.microsoft.com/office/powerpoint/2010/main" val="305610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537471" y="2029918"/>
            <a:ext cx="7980362" cy="3429000"/>
          </a:xfrm>
        </p:spPr>
        <p:txBody>
          <a:bodyPr/>
          <a:lstStyle/>
          <a:p>
            <a:pPr eaLnBrk="1" hangingPunct="1"/>
            <a:endParaRPr lang="nb-NO" altLang="nb-NO">
              <a:solidFill>
                <a:schemeClr val="tx2"/>
              </a:solidFill>
            </a:endParaRPr>
          </a:p>
          <a:p>
            <a:pPr eaLnBrk="1" hangingPunct="1"/>
            <a:r>
              <a:rPr lang="nb-NO" altLang="nb-NO" sz="4000">
                <a:solidFill>
                  <a:schemeClr val="tx2"/>
                </a:solidFill>
                <a:latin typeface="Calibri"/>
                <a:ea typeface="Verdana"/>
                <a:cs typeface="Calibri"/>
              </a:rPr>
              <a:t>                               </a:t>
            </a:r>
            <a:endParaRPr lang="nb-NO" altLang="nb-NO" sz="4000">
              <a:solidFill>
                <a:schemeClr val="tx2"/>
              </a:solidFill>
            </a:endParaRPr>
          </a:p>
          <a:p>
            <a:r>
              <a:rPr lang="nb-NO" altLang="nb-NO" sz="4000">
                <a:solidFill>
                  <a:schemeClr val="tx2"/>
                </a:solidFill>
                <a:latin typeface="Georgia"/>
                <a:ea typeface="Verdana"/>
                <a:cs typeface="Calibri"/>
              </a:rPr>
              <a:t>Hviskeleken</a:t>
            </a:r>
            <a:endParaRPr lang="nb-NO" altLang="nb-NO" sz="4000">
              <a:solidFill>
                <a:schemeClr val="tx2"/>
              </a:solidFill>
              <a:latin typeface="Georgia"/>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086836" y="1398710"/>
            <a:ext cx="7980362" cy="1500188"/>
          </a:xfrm>
        </p:spPr>
        <p:txBody>
          <a:bodyPr>
            <a:normAutofit/>
          </a:bodyPr>
          <a:lstStyle/>
          <a:p>
            <a:pPr eaLnBrk="1" hangingPunct="1"/>
            <a:r>
              <a:rPr lang="nb-NO" altLang="nb-NO" sz="6000" b="0">
                <a:solidFill>
                  <a:schemeClr val="tx2"/>
                </a:solidFill>
              </a:rPr>
              <a:t>  Vi leker!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077EDBE4-74D1-427A-8C18-7681E018C9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7</Notes>
  <HiddenSlides>0</HiddenSlides>
  <ScaleCrop>false</ScaleCrop>
  <HeadingPairs>
    <vt:vector size="4" baseType="variant">
      <vt:variant>
        <vt:lpstr>Tema</vt:lpstr>
      </vt:variant>
      <vt:variant>
        <vt:i4>9</vt:i4>
      </vt:variant>
      <vt:variant>
        <vt:lpstr>Lysbildetitler</vt:lpstr>
      </vt:variant>
      <vt:variant>
        <vt:i4>9</vt:i4>
      </vt:variant>
    </vt:vector>
  </HeadingPairs>
  <TitlesOfParts>
    <vt:vector size="18"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5.trinn</vt:lpstr>
      <vt:lpstr>  Inngangsmusikk      </vt:lpstr>
      <vt:lpstr>PowerPoint-presentasjon</vt:lpstr>
      <vt:lpstr>PowerPoint-presentasjon</vt:lpstr>
      <vt:lpstr>PowerPoint-presentasjon</vt:lpstr>
      <vt:lpstr>CL- aktivitet </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10</cp:revision>
  <dcterms:created xsi:type="dcterms:W3CDTF">2020-02-24T12:22:26Z</dcterms:created>
  <dcterms:modified xsi:type="dcterms:W3CDTF">2024-12-04T11:47:12Z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