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  <p:sldMasterId id="2147483746" r:id="rId9"/>
  </p:sldMasterIdLst>
  <p:notesMasterIdLst>
    <p:notesMasterId r:id="rId20"/>
  </p:notesMasterIdLst>
  <p:sldIdLst>
    <p:sldId id="261" r:id="rId10"/>
    <p:sldId id="300" r:id="rId11"/>
    <p:sldId id="315" r:id="rId12"/>
    <p:sldId id="293" r:id="rId13"/>
    <p:sldId id="274" r:id="rId14"/>
    <p:sldId id="279" r:id="rId15"/>
    <p:sldId id="295" r:id="rId16"/>
    <p:sldId id="263" r:id="rId17"/>
    <p:sldId id="296" r:id="rId18"/>
    <p:sldId id="270" r:id="rId19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B998E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15" autoAdjust="0"/>
  </p:normalViewPr>
  <p:slideViewPr>
    <p:cSldViewPr snapToGrid="0">
      <p:cViewPr varScale="1">
        <p:scale>
          <a:sx n="48" d="100"/>
          <a:sy n="48" d="100"/>
        </p:scale>
        <p:origin x="53" y="475"/>
      </p:cViewPr>
      <p:guideLst/>
    </p:cSldViewPr>
  </p:slideViewPr>
  <p:notesTextViewPr>
    <p:cViewPr>
      <p:scale>
        <a:sx n="1" d="1"/>
        <a:sy n="1" d="1"/>
      </p:scale>
      <p:origin x="0" y="-32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Marie Lillestrand Kittelsen" userId="S::ida.kittelsen@io.kommune.no::12154653-0a60-4281-8b62-82febac9ddd6" providerId="AD" clId="Web-{75BCF28F-A607-4680-8CA2-D822FA350712}"/>
    <pc:docChg chg="modSld">
      <pc:chgData name="Ida Marie Lillestrand Kittelsen" userId="S::ida.kittelsen@io.kommune.no::12154653-0a60-4281-8b62-82febac9ddd6" providerId="AD" clId="Web-{75BCF28F-A607-4680-8CA2-D822FA350712}" dt="2023-09-07T08:18:40.776" v="19"/>
      <pc:docMkLst>
        <pc:docMk/>
      </pc:docMkLst>
      <pc:sldChg chg="modNotes">
        <pc:chgData name="Ida Marie Lillestrand Kittelsen" userId="S::ida.kittelsen@io.kommune.no::12154653-0a60-4281-8b62-82febac9ddd6" providerId="AD" clId="Web-{75BCF28F-A607-4680-8CA2-D822FA350712}" dt="2023-09-07T08:18:40.776" v="19"/>
        <pc:sldMkLst>
          <pc:docMk/>
          <pc:sldMk cId="0" sldId="263"/>
        </pc:sldMkLst>
      </pc:sldChg>
    </pc:docChg>
  </pc:docChgLst>
  <pc:docChgLst>
    <pc:chgData name="Frida Torgersen" userId="S::frida.torgersen@io.kommune.no::ea265081-7c03-4e48-ae3c-fad608c99291" providerId="AD" clId="Web-{9BC35C24-95D8-3FAE-0231-4695B46A3373}"/>
    <pc:docChg chg="addSld">
      <pc:chgData name="Frida Torgersen" userId="S::frida.torgersen@io.kommune.no::ea265081-7c03-4e48-ae3c-fad608c99291" providerId="AD" clId="Web-{9BC35C24-95D8-3FAE-0231-4695B46A3373}" dt="2024-05-15T10:38:09.271" v="0"/>
      <pc:docMkLst>
        <pc:docMk/>
      </pc:docMkLst>
      <pc:sldChg chg="add">
        <pc:chgData name="Frida Torgersen" userId="S::frida.torgersen@io.kommune.no::ea265081-7c03-4e48-ae3c-fad608c99291" providerId="AD" clId="Web-{9BC35C24-95D8-3FAE-0231-4695B46A3373}" dt="2024-05-15T10:38:09.271" v="0"/>
        <pc:sldMkLst>
          <pc:docMk/>
          <pc:sldMk cId="0" sldId="270"/>
        </pc:sldMkLst>
      </pc:sldChg>
      <pc:sldMasterChg chg="addSldLayout">
        <pc:chgData name="Frida Torgersen" userId="S::frida.torgersen@io.kommune.no::ea265081-7c03-4e48-ae3c-fad608c99291" providerId="AD" clId="Web-{9BC35C24-95D8-3FAE-0231-4695B46A3373}" dt="2024-05-15T10:38:09.271" v="0"/>
        <pc:sldMasterMkLst>
          <pc:docMk/>
          <pc:sldMasterMk cId="0" sldId="2147483659"/>
        </pc:sldMasterMkLst>
        <pc:sldLayoutChg chg="add replId">
          <pc:chgData name="Frida Torgersen" userId="S::frida.torgersen@io.kommune.no::ea265081-7c03-4e48-ae3c-fad608c99291" providerId="AD" clId="Web-{9BC35C24-95D8-3FAE-0231-4695B46A3373}" dt="2024-05-15T10:38:09.271" v="0"/>
          <pc:sldLayoutMkLst>
            <pc:docMk/>
            <pc:sldMasterMk cId="0" sldId="2147483659"/>
            <pc:sldLayoutMk cId="1133025222" sldId="2147483756"/>
          </pc:sldLayoutMkLst>
        </pc:sldLayoutChg>
      </pc:sldMasterChg>
    </pc:docChg>
  </pc:docChgLst>
  <pc:docChgLst>
    <pc:chgData name="Frida Torgersen" userId="S::frida.torgersen@io.kommune.no::ea265081-7c03-4e48-ae3c-fad608c99291" providerId="AD" clId="Web-{AA7DD64E-4748-9662-0801-330774CA568F}"/>
    <pc:docChg chg="modSld">
      <pc:chgData name="Frida Torgersen" userId="S::frida.torgersen@io.kommune.no::ea265081-7c03-4e48-ae3c-fad608c99291" providerId="AD" clId="Web-{AA7DD64E-4748-9662-0801-330774CA568F}" dt="2024-04-17T09:31:37.851" v="1"/>
      <pc:docMkLst>
        <pc:docMk/>
      </pc:docMkLst>
      <pc:sldChg chg="addSp delSp modSp mod modClrScheme chgLayout">
        <pc:chgData name="Frida Torgersen" userId="S::frida.torgersen@io.kommune.no::ea265081-7c03-4e48-ae3c-fad608c99291" providerId="AD" clId="Web-{AA7DD64E-4748-9662-0801-330774CA568F}" dt="2024-04-17T09:31:37.851" v="1"/>
        <pc:sldMkLst>
          <pc:docMk/>
          <pc:sldMk cId="3978008642" sldId="315"/>
        </pc:sldMkLst>
        <pc:spChg chg="mod ord">
          <ac:chgData name="Frida Torgersen" userId="S::frida.torgersen@io.kommune.no::ea265081-7c03-4e48-ae3c-fad608c99291" providerId="AD" clId="Web-{AA7DD64E-4748-9662-0801-330774CA568F}" dt="2024-04-17T09:31:37.851" v="1"/>
          <ac:spMkLst>
            <pc:docMk/>
            <pc:sldMk cId="3978008642" sldId="315"/>
            <ac:spMk id="2" creationId="{FCC7787A-C533-5005-CD4B-586F3209C7D0}"/>
          </ac:spMkLst>
        </pc:spChg>
        <pc:spChg chg="add del mod ord">
          <ac:chgData name="Frida Torgersen" userId="S::frida.torgersen@io.kommune.no::ea265081-7c03-4e48-ae3c-fad608c99291" providerId="AD" clId="Web-{AA7DD64E-4748-9662-0801-330774CA568F}" dt="2024-04-17T09:31:37.851" v="1"/>
          <ac:spMkLst>
            <pc:docMk/>
            <pc:sldMk cId="3978008642" sldId="315"/>
            <ac:spMk id="3" creationId="{F6B03F95-F29C-7D56-B402-0C9D8A92F3D4}"/>
          </ac:spMkLst>
        </pc:spChg>
      </pc:sldChg>
    </pc:docChg>
  </pc:docChgLst>
  <pc:docChgLst>
    <pc:chgData name="Cathrine Løes Sørby" userId="S::cathrine.sorby@io.kommune.no::453ffb51-d645-44fe-b265-43846f0ff910" providerId="AD" clId="Web-{BA72D2FD-9219-46F2-A077-8A394FDA0659}"/>
    <pc:docChg chg="modSld">
      <pc:chgData name="Cathrine Løes Sørby" userId="S::cathrine.sorby@io.kommune.no::453ffb51-d645-44fe-b265-43846f0ff910" providerId="AD" clId="Web-{BA72D2FD-9219-46F2-A077-8A394FDA0659}" dt="2023-09-07T08:05:28.375" v="9"/>
      <pc:docMkLst>
        <pc:docMk/>
      </pc:docMkLst>
      <pc:sldChg chg="modSp modNotes">
        <pc:chgData name="Cathrine Løes Sørby" userId="S::cathrine.sorby@io.kommune.no::453ffb51-d645-44fe-b265-43846f0ff910" providerId="AD" clId="Web-{BA72D2FD-9219-46F2-A077-8A394FDA0659}" dt="2023-09-07T08:05:28.375" v="9"/>
        <pc:sldMkLst>
          <pc:docMk/>
          <pc:sldMk cId="0" sldId="263"/>
        </pc:sldMkLst>
        <pc:spChg chg="mod">
          <ac:chgData name="Cathrine Løes Sørby" userId="S::cathrine.sorby@io.kommune.no::453ffb51-d645-44fe-b265-43846f0ff910" providerId="AD" clId="Web-{BA72D2FD-9219-46F2-A077-8A394FDA0659}" dt="2023-09-07T08:05:17.968" v="5" actId="20577"/>
          <ac:spMkLst>
            <pc:docMk/>
            <pc:sldMk cId="0" sldId="263"/>
            <ac:spMk id="16386" creationId="{06FBE9FF-01BB-9F9B-355A-5BD972D94F49}"/>
          </ac:spMkLst>
        </pc:spChg>
      </pc:sldChg>
    </pc:docChg>
  </pc:docChgLst>
  <pc:docChgLst>
    <pc:chgData name="Ida Marie Lillestrand Kittelsen" userId="12154653-0a60-4281-8b62-82febac9ddd6" providerId="ADAL" clId="{41E00215-3B30-415B-9775-01F8BE9551C8}"/>
    <pc:docChg chg="custSel delSld modSld">
      <pc:chgData name="Ida Marie Lillestrand Kittelsen" userId="12154653-0a60-4281-8b62-82febac9ddd6" providerId="ADAL" clId="{41E00215-3B30-415B-9775-01F8BE9551C8}" dt="2024-04-17T10:28:01.678" v="363" actId="20577"/>
      <pc:docMkLst>
        <pc:docMk/>
      </pc:docMkLst>
      <pc:sldChg chg="modSp mod">
        <pc:chgData name="Ida Marie Lillestrand Kittelsen" userId="12154653-0a60-4281-8b62-82febac9ddd6" providerId="ADAL" clId="{41E00215-3B30-415B-9775-01F8BE9551C8}" dt="2024-04-17T09:26:24.519" v="66" actId="14100"/>
        <pc:sldMkLst>
          <pc:docMk/>
          <pc:sldMk cId="0" sldId="263"/>
        </pc:sldMkLst>
        <pc:spChg chg="mod">
          <ac:chgData name="Ida Marie Lillestrand Kittelsen" userId="12154653-0a60-4281-8b62-82febac9ddd6" providerId="ADAL" clId="{41E00215-3B30-415B-9775-01F8BE9551C8}" dt="2024-04-17T09:25:51.362" v="62" actId="20577"/>
          <ac:spMkLst>
            <pc:docMk/>
            <pc:sldMk cId="0" sldId="263"/>
            <ac:spMk id="16385" creationId="{469BD19F-0D3B-BD96-CB1F-5D21E8E48E74}"/>
          </ac:spMkLst>
        </pc:spChg>
        <pc:spChg chg="mod">
          <ac:chgData name="Ida Marie Lillestrand Kittelsen" userId="12154653-0a60-4281-8b62-82febac9ddd6" providerId="ADAL" clId="{41E00215-3B30-415B-9775-01F8BE9551C8}" dt="2024-04-17T09:26:24.519" v="66" actId="14100"/>
          <ac:spMkLst>
            <pc:docMk/>
            <pc:sldMk cId="0" sldId="263"/>
            <ac:spMk id="16386" creationId="{06FBE9FF-01BB-9F9B-355A-5BD972D94F49}"/>
          </ac:spMkLst>
        </pc:spChg>
      </pc:sldChg>
      <pc:sldChg chg="modSp mod modNotesTx">
        <pc:chgData name="Ida Marie Lillestrand Kittelsen" userId="12154653-0a60-4281-8b62-82febac9ddd6" providerId="ADAL" clId="{41E00215-3B30-415B-9775-01F8BE9551C8}" dt="2024-04-17T09:29:20.953" v="180" actId="114"/>
        <pc:sldMkLst>
          <pc:docMk/>
          <pc:sldMk cId="3737605406" sldId="274"/>
        </pc:sldMkLst>
        <pc:spChg chg="mod">
          <ac:chgData name="Ida Marie Lillestrand Kittelsen" userId="12154653-0a60-4281-8b62-82febac9ddd6" providerId="ADAL" clId="{41E00215-3B30-415B-9775-01F8BE9551C8}" dt="2024-04-17T09:21:50.600" v="3" actId="122"/>
          <ac:spMkLst>
            <pc:docMk/>
            <pc:sldMk cId="3737605406" sldId="274"/>
            <ac:spMk id="15361" creationId="{D9A8E711-0927-4B15-BDCD-E8F3DDB206A2}"/>
          </ac:spMkLst>
        </pc:spChg>
        <pc:spChg chg="mod">
          <ac:chgData name="Ida Marie Lillestrand Kittelsen" userId="12154653-0a60-4281-8b62-82febac9ddd6" providerId="ADAL" clId="{41E00215-3B30-415B-9775-01F8BE9551C8}" dt="2024-04-17T09:21:47.697" v="2" actId="14100"/>
          <ac:spMkLst>
            <pc:docMk/>
            <pc:sldMk cId="3737605406" sldId="274"/>
            <ac:spMk id="15362" creationId="{16023CCD-A2CE-6C2B-BEE2-FDDDCF2091CC}"/>
          </ac:spMkLst>
        </pc:spChg>
      </pc:sldChg>
      <pc:sldChg chg="del">
        <pc:chgData name="Ida Marie Lillestrand Kittelsen" userId="12154653-0a60-4281-8b62-82febac9ddd6" providerId="ADAL" clId="{41E00215-3B30-415B-9775-01F8BE9551C8}" dt="2024-04-17T09:21:12.046" v="0" actId="2696"/>
        <pc:sldMkLst>
          <pc:docMk/>
          <pc:sldMk cId="2826723702" sldId="276"/>
        </pc:sldMkLst>
      </pc:sldChg>
      <pc:sldChg chg="modSp mod modNotesTx">
        <pc:chgData name="Ida Marie Lillestrand Kittelsen" userId="12154653-0a60-4281-8b62-82febac9ddd6" providerId="ADAL" clId="{41E00215-3B30-415B-9775-01F8BE9551C8}" dt="2024-04-17T10:28:01.678" v="363" actId="20577"/>
        <pc:sldMkLst>
          <pc:docMk/>
          <pc:sldMk cId="234580812" sldId="279"/>
        </pc:sldMkLst>
        <pc:spChg chg="mod">
          <ac:chgData name="Ida Marie Lillestrand Kittelsen" userId="12154653-0a60-4281-8b62-82febac9ddd6" providerId="ADAL" clId="{41E00215-3B30-415B-9775-01F8BE9551C8}" dt="2024-04-17T09:27:20.035" v="69" actId="122"/>
          <ac:spMkLst>
            <pc:docMk/>
            <pc:sldMk cId="234580812" sldId="279"/>
            <ac:spMk id="2" creationId="{9F6AE786-9492-2A93-31E4-AF0588ACC2AC}"/>
          </ac:spMkLst>
        </pc:spChg>
        <pc:picChg chg="mod">
          <ac:chgData name="Ida Marie Lillestrand Kittelsen" userId="12154653-0a60-4281-8b62-82febac9ddd6" providerId="ADAL" clId="{41E00215-3B30-415B-9775-01F8BE9551C8}" dt="2024-04-17T09:22:19.868" v="4" actId="14100"/>
          <ac:picMkLst>
            <pc:docMk/>
            <pc:sldMk cId="234580812" sldId="279"/>
            <ac:picMk id="9218" creationId="{7FD13F8C-19C8-BAE8-5177-513050F1606C}"/>
          </ac:picMkLst>
        </pc:picChg>
      </pc:sldChg>
      <pc:sldChg chg="delSp mod">
        <pc:chgData name="Ida Marie Lillestrand Kittelsen" userId="12154653-0a60-4281-8b62-82febac9ddd6" providerId="ADAL" clId="{41E00215-3B30-415B-9775-01F8BE9551C8}" dt="2024-04-17T09:23:09.460" v="6" actId="21"/>
        <pc:sldMkLst>
          <pc:docMk/>
          <pc:sldMk cId="1439676256" sldId="291"/>
        </pc:sldMkLst>
        <pc:picChg chg="del">
          <ac:chgData name="Ida Marie Lillestrand Kittelsen" userId="12154653-0a60-4281-8b62-82febac9ddd6" providerId="ADAL" clId="{41E00215-3B30-415B-9775-01F8BE9551C8}" dt="2024-04-17T09:22:56.798" v="5" actId="21"/>
          <ac:picMkLst>
            <pc:docMk/>
            <pc:sldMk cId="1439676256" sldId="291"/>
            <ac:picMk id="2" creationId="{D68BF08B-DBDA-475F-1AE0-BFA0C2FBFEAC}"/>
          </ac:picMkLst>
        </pc:picChg>
        <pc:picChg chg="del">
          <ac:chgData name="Ida Marie Lillestrand Kittelsen" userId="12154653-0a60-4281-8b62-82febac9ddd6" providerId="ADAL" clId="{41E00215-3B30-415B-9775-01F8BE9551C8}" dt="2024-04-17T09:23:09.460" v="6" actId="21"/>
          <ac:picMkLst>
            <pc:docMk/>
            <pc:sldMk cId="1439676256" sldId="291"/>
            <ac:picMk id="4" creationId="{D68BF08B-DBDA-475F-1AE0-BFA0C2FBFEAC}"/>
          </ac:picMkLst>
        </pc:picChg>
      </pc:sldChg>
      <pc:sldChg chg="del">
        <pc:chgData name="Ida Marie Lillestrand Kittelsen" userId="12154653-0a60-4281-8b62-82febac9ddd6" providerId="ADAL" clId="{41E00215-3B30-415B-9775-01F8BE9551C8}" dt="2024-04-17T09:31:06.381" v="352" actId="2696"/>
        <pc:sldMkLst>
          <pc:docMk/>
          <pc:sldMk cId="0" sldId="292"/>
        </pc:sldMkLst>
      </pc:sldChg>
      <pc:sldChg chg="modSp mod modNotesTx">
        <pc:chgData name="Ida Marie Lillestrand Kittelsen" userId="12154653-0a60-4281-8b62-82febac9ddd6" providerId="ADAL" clId="{41E00215-3B30-415B-9775-01F8BE9551C8}" dt="2024-04-17T09:25:03.108" v="51" actId="20577"/>
        <pc:sldMkLst>
          <pc:docMk/>
          <pc:sldMk cId="0" sldId="293"/>
        </pc:sldMkLst>
        <pc:spChg chg="mod">
          <ac:chgData name="Ida Marie Lillestrand Kittelsen" userId="12154653-0a60-4281-8b62-82febac9ddd6" providerId="ADAL" clId="{41E00215-3B30-415B-9775-01F8BE9551C8}" dt="2024-04-17T09:23:33.941" v="8" actId="14100"/>
          <ac:spMkLst>
            <pc:docMk/>
            <pc:sldMk cId="0" sldId="293"/>
            <ac:spMk id="16385" creationId="{469BD19F-0D3B-BD96-CB1F-5D21E8E48E74}"/>
          </ac:spMkLst>
        </pc:spChg>
        <pc:spChg chg="mod">
          <ac:chgData name="Ida Marie Lillestrand Kittelsen" userId="12154653-0a60-4281-8b62-82febac9ddd6" providerId="ADAL" clId="{41E00215-3B30-415B-9775-01F8BE9551C8}" dt="2024-04-17T09:24:38.782" v="47" actId="207"/>
          <ac:spMkLst>
            <pc:docMk/>
            <pc:sldMk cId="0" sldId="293"/>
            <ac:spMk id="16386" creationId="{06FBE9FF-01BB-9F9B-355A-5BD972D94F49}"/>
          </ac:spMkLst>
        </pc:spChg>
      </pc:sldChg>
      <pc:sldChg chg="modSp del mod">
        <pc:chgData name="Ida Marie Lillestrand Kittelsen" userId="12154653-0a60-4281-8b62-82febac9ddd6" providerId="ADAL" clId="{41E00215-3B30-415B-9775-01F8BE9551C8}" dt="2024-04-17T09:28:35.809" v="71" actId="2696"/>
        <pc:sldMkLst>
          <pc:docMk/>
          <pc:sldMk cId="0" sldId="294"/>
        </pc:sldMkLst>
        <pc:spChg chg="mod">
          <ac:chgData name="Ida Marie Lillestrand Kittelsen" userId="12154653-0a60-4281-8b62-82febac9ddd6" providerId="ADAL" clId="{41E00215-3B30-415B-9775-01F8BE9551C8}" dt="2024-04-17T09:21:32.581" v="1" actId="122"/>
          <ac:spMkLst>
            <pc:docMk/>
            <pc:sldMk cId="0" sldId="294"/>
            <ac:spMk id="15361" creationId="{D9A8E711-0927-4B15-BDCD-E8F3DDB206A2}"/>
          </ac:spMkLst>
        </pc:spChg>
        <pc:picChg chg="mod">
          <ac:chgData name="Ida Marie Lillestrand Kittelsen" userId="12154653-0a60-4281-8b62-82febac9ddd6" providerId="ADAL" clId="{41E00215-3B30-415B-9775-01F8BE9551C8}" dt="2024-04-17T09:27:38.515" v="70" actId="1076"/>
          <ac:picMkLst>
            <pc:docMk/>
            <pc:sldMk cId="0" sldId="294"/>
            <ac:picMk id="6" creationId="{B12F3DD2-2FF0-3CB8-ACDD-2BFF304C8EF6}"/>
          </ac:picMkLst>
        </pc:picChg>
      </pc:sldChg>
      <pc:sldChg chg="modSp mod modNotesTx">
        <pc:chgData name="Ida Marie Lillestrand Kittelsen" userId="12154653-0a60-4281-8b62-82febac9ddd6" providerId="ADAL" clId="{41E00215-3B30-415B-9775-01F8BE9551C8}" dt="2024-04-17T09:31:17.916" v="353" actId="113"/>
        <pc:sldMkLst>
          <pc:docMk/>
          <pc:sldMk cId="2552167421" sldId="295"/>
        </pc:sldMkLst>
        <pc:spChg chg="mod">
          <ac:chgData name="Ida Marie Lillestrand Kittelsen" userId="12154653-0a60-4281-8b62-82febac9ddd6" providerId="ADAL" clId="{41E00215-3B30-415B-9775-01F8BE9551C8}" dt="2024-04-17T09:27:13.860" v="68" actId="122"/>
          <ac:spMkLst>
            <pc:docMk/>
            <pc:sldMk cId="2552167421" sldId="295"/>
            <ac:spMk id="2" creationId="{F1FC5B70-5F33-5480-5D82-BFE81ACF9DD2}"/>
          </ac:spMkLst>
        </pc:spChg>
      </pc:sldChg>
      <pc:sldChg chg="delSp modSp mod">
        <pc:chgData name="Ida Marie Lillestrand Kittelsen" userId="12154653-0a60-4281-8b62-82febac9ddd6" providerId="ADAL" clId="{41E00215-3B30-415B-9775-01F8BE9551C8}" dt="2024-04-17T09:25:40.660" v="60" actId="14100"/>
        <pc:sldMkLst>
          <pc:docMk/>
          <pc:sldMk cId="0" sldId="296"/>
        </pc:sldMkLst>
        <pc:spChg chg="mod">
          <ac:chgData name="Ida Marie Lillestrand Kittelsen" userId="12154653-0a60-4281-8b62-82febac9ddd6" providerId="ADAL" clId="{41E00215-3B30-415B-9775-01F8BE9551C8}" dt="2024-04-17T09:25:21.100" v="54" actId="14100"/>
          <ac:spMkLst>
            <pc:docMk/>
            <pc:sldMk cId="0" sldId="296"/>
            <ac:spMk id="2" creationId="{868C4D59-A565-1CA6-C8A5-050F36C19963}"/>
          </ac:spMkLst>
        </pc:spChg>
        <pc:spChg chg="mod">
          <ac:chgData name="Ida Marie Lillestrand Kittelsen" userId="12154653-0a60-4281-8b62-82febac9ddd6" providerId="ADAL" clId="{41E00215-3B30-415B-9775-01F8BE9551C8}" dt="2024-04-17T09:25:40.660" v="60" actId="14100"/>
          <ac:spMkLst>
            <pc:docMk/>
            <pc:sldMk cId="0" sldId="296"/>
            <ac:spMk id="3" creationId="{952AD62F-0DB6-602E-20E5-5B39ABE89282}"/>
          </ac:spMkLst>
        </pc:spChg>
        <pc:picChg chg="del">
          <ac:chgData name="Ida Marie Lillestrand Kittelsen" userId="12154653-0a60-4281-8b62-82febac9ddd6" providerId="ADAL" clId="{41E00215-3B30-415B-9775-01F8BE9551C8}" dt="2024-04-17T09:23:19.453" v="7" actId="21"/>
          <ac:picMkLst>
            <pc:docMk/>
            <pc:sldMk cId="0" sldId="296"/>
            <ac:picMk id="4" creationId="{321B09CA-D744-7AFD-0F1D-6EED54C18851}"/>
          </ac:picMkLst>
        </pc:picChg>
      </pc:sldChg>
      <pc:sldChg chg="modSp mod">
        <pc:chgData name="Ida Marie Lillestrand Kittelsen" userId="12154653-0a60-4281-8b62-82febac9ddd6" providerId="ADAL" clId="{41E00215-3B30-415B-9775-01F8BE9551C8}" dt="2024-04-17T10:18:54.423" v="356" actId="14100"/>
        <pc:sldMkLst>
          <pc:docMk/>
          <pc:sldMk cId="3978008642" sldId="315"/>
        </pc:sldMkLst>
        <pc:spChg chg="mod">
          <ac:chgData name="Ida Marie Lillestrand Kittelsen" userId="12154653-0a60-4281-8b62-82febac9ddd6" providerId="ADAL" clId="{41E00215-3B30-415B-9775-01F8BE9551C8}" dt="2024-04-17T10:18:54.423" v="356" actId="14100"/>
          <ac:spMkLst>
            <pc:docMk/>
            <pc:sldMk cId="3978008642" sldId="315"/>
            <ac:spMk id="2" creationId="{FCC7787A-C533-5005-CD4B-586F3209C7D0}"/>
          </ac:spMkLst>
        </pc:spChg>
      </pc:sldChg>
    </pc:docChg>
  </pc:docChgLst>
  <pc:docChgLst>
    <pc:chgData name="Cathrine Løes Sørby" userId="453ffb51-d645-44fe-b265-43846f0ff910" providerId="ADAL" clId="{096AA6A1-BD0B-4DE0-AB61-C04429ED7182}"/>
    <pc:docChg chg="custSel delSld modSld">
      <pc:chgData name="Cathrine Løes Sørby" userId="453ffb51-d645-44fe-b265-43846f0ff910" providerId="ADAL" clId="{096AA6A1-BD0B-4DE0-AB61-C04429ED7182}" dt="2023-06-07T12:40:52.040" v="873" actId="113"/>
      <pc:docMkLst>
        <pc:docMk/>
      </pc:docMkLst>
      <pc:sldChg chg="modSp del mod modNotesTx">
        <pc:chgData name="Cathrine Løes Sørby" userId="453ffb51-d645-44fe-b265-43846f0ff910" providerId="ADAL" clId="{096AA6A1-BD0B-4DE0-AB61-C04429ED7182}" dt="2023-06-07T10:50:37.265" v="739" actId="2696"/>
        <pc:sldMkLst>
          <pc:docMk/>
          <pc:sldMk cId="0" sldId="262"/>
        </pc:sldMkLst>
        <pc:spChg chg="mod">
          <ac:chgData name="Cathrine Løes Sørby" userId="453ffb51-d645-44fe-b265-43846f0ff910" providerId="ADAL" clId="{096AA6A1-BD0B-4DE0-AB61-C04429ED7182}" dt="2023-05-10T11:44:17.461" v="339" actId="113"/>
          <ac:spMkLst>
            <pc:docMk/>
            <pc:sldMk cId="0" sldId="262"/>
            <ac:spMk id="15361" creationId="{D9A8E711-0927-4B15-BDCD-E8F3DDB206A2}"/>
          </ac:spMkLst>
        </pc:spChg>
        <pc:picChg chg="mod">
          <ac:chgData name="Cathrine Løes Sørby" userId="453ffb51-d645-44fe-b265-43846f0ff910" providerId="ADAL" clId="{096AA6A1-BD0B-4DE0-AB61-C04429ED7182}" dt="2023-05-10T11:41:55.622" v="307" actId="1076"/>
          <ac:picMkLst>
            <pc:docMk/>
            <pc:sldMk cId="0" sldId="262"/>
            <ac:picMk id="1026" creationId="{55773359-91E6-C1FB-C987-1379EDD88E91}"/>
          </ac:picMkLst>
        </pc:picChg>
      </pc:sldChg>
      <pc:sldChg chg="modSp mod modNotesTx">
        <pc:chgData name="Cathrine Løes Sørby" userId="453ffb51-d645-44fe-b265-43846f0ff910" providerId="ADAL" clId="{096AA6A1-BD0B-4DE0-AB61-C04429ED7182}" dt="2023-06-07T12:40:52.040" v="873" actId="113"/>
        <pc:sldMkLst>
          <pc:docMk/>
          <pc:sldMk cId="0" sldId="263"/>
        </pc:sldMkLst>
        <pc:spChg chg="mod">
          <ac:chgData name="Cathrine Løes Sørby" userId="453ffb51-d645-44fe-b265-43846f0ff910" providerId="ADAL" clId="{096AA6A1-BD0B-4DE0-AB61-C04429ED7182}" dt="2023-05-10T11:50:15.487" v="712" actId="20577"/>
          <ac:spMkLst>
            <pc:docMk/>
            <pc:sldMk cId="0" sldId="263"/>
            <ac:spMk id="16385" creationId="{469BD19F-0D3B-BD96-CB1F-5D21E8E48E74}"/>
          </ac:spMkLst>
        </pc:spChg>
        <pc:spChg chg="mod">
          <ac:chgData name="Cathrine Løes Sørby" userId="453ffb51-d645-44fe-b265-43846f0ff910" providerId="ADAL" clId="{096AA6A1-BD0B-4DE0-AB61-C04429ED7182}" dt="2023-05-10T11:52:33.820" v="733" actId="255"/>
          <ac:spMkLst>
            <pc:docMk/>
            <pc:sldMk cId="0" sldId="263"/>
            <ac:spMk id="16386" creationId="{06FBE9FF-01BB-9F9B-355A-5BD972D94F49}"/>
          </ac:spMkLst>
        </pc:spChg>
      </pc:sldChg>
      <pc:sldChg chg="del">
        <pc:chgData name="Cathrine Løes Sørby" userId="453ffb51-d645-44fe-b265-43846f0ff910" providerId="ADAL" clId="{096AA6A1-BD0B-4DE0-AB61-C04429ED7182}" dt="2023-05-10T11:56:56.966" v="738" actId="47"/>
        <pc:sldMkLst>
          <pc:docMk/>
          <pc:sldMk cId="0" sldId="269"/>
        </pc:sldMkLst>
      </pc:sldChg>
      <pc:sldChg chg="modSp mod modNotesTx">
        <pc:chgData name="Cathrine Løes Sørby" userId="453ffb51-d645-44fe-b265-43846f0ff910" providerId="ADAL" clId="{096AA6A1-BD0B-4DE0-AB61-C04429ED7182}" dt="2023-06-07T12:23:30.861" v="780" actId="20577"/>
        <pc:sldMkLst>
          <pc:docMk/>
          <pc:sldMk cId="3737605406" sldId="274"/>
        </pc:sldMkLst>
        <pc:spChg chg="mod">
          <ac:chgData name="Cathrine Løes Sørby" userId="453ffb51-d645-44fe-b265-43846f0ff910" providerId="ADAL" clId="{096AA6A1-BD0B-4DE0-AB61-C04429ED7182}" dt="2023-05-10T11:45:49.832" v="392" actId="20577"/>
          <ac:spMkLst>
            <pc:docMk/>
            <pc:sldMk cId="3737605406" sldId="274"/>
            <ac:spMk id="15361" creationId="{D9A8E711-0927-4B15-BDCD-E8F3DDB206A2}"/>
          </ac:spMkLst>
        </pc:spChg>
        <pc:picChg chg="mod">
          <ac:chgData name="Cathrine Løes Sørby" userId="453ffb51-d645-44fe-b265-43846f0ff910" providerId="ADAL" clId="{096AA6A1-BD0B-4DE0-AB61-C04429ED7182}" dt="2023-05-10T11:40:48.758" v="242" actId="1076"/>
          <ac:picMkLst>
            <pc:docMk/>
            <pc:sldMk cId="3737605406" sldId="274"/>
            <ac:picMk id="4098" creationId="{22C7ABA3-57CF-99D3-4BD5-87D48DAE18F6}"/>
          </ac:picMkLst>
        </pc:picChg>
      </pc:sldChg>
      <pc:sldChg chg="modSp mod modNotesTx">
        <pc:chgData name="Cathrine Løes Sørby" userId="453ffb51-d645-44fe-b265-43846f0ff910" providerId="ADAL" clId="{096AA6A1-BD0B-4DE0-AB61-C04429ED7182}" dt="2023-06-07T12:22:56.667" v="777" actId="20577"/>
        <pc:sldMkLst>
          <pc:docMk/>
          <pc:sldMk cId="2826723702" sldId="276"/>
        </pc:sldMkLst>
        <pc:spChg chg="mod">
          <ac:chgData name="Cathrine Løes Sørby" userId="453ffb51-d645-44fe-b265-43846f0ff910" providerId="ADAL" clId="{096AA6A1-BD0B-4DE0-AB61-C04429ED7182}" dt="2023-06-07T12:22:56.667" v="777" actId="20577"/>
          <ac:spMkLst>
            <pc:docMk/>
            <pc:sldMk cId="2826723702" sldId="276"/>
            <ac:spMk id="15361" creationId="{D9A8E711-0927-4B15-BDCD-E8F3DDB206A2}"/>
          </ac:spMkLst>
        </pc:spChg>
        <pc:picChg chg="mod">
          <ac:chgData name="Cathrine Løes Sørby" userId="453ffb51-d645-44fe-b265-43846f0ff910" providerId="ADAL" clId="{096AA6A1-BD0B-4DE0-AB61-C04429ED7182}" dt="2023-06-07T12:22:46.806" v="758" actId="1076"/>
          <ac:picMkLst>
            <pc:docMk/>
            <pc:sldMk cId="2826723702" sldId="276"/>
            <ac:picMk id="2050" creationId="{6A120897-A697-63D5-EEBB-C30454EE7F1A}"/>
          </ac:picMkLst>
        </pc:picChg>
      </pc:sldChg>
      <pc:sldChg chg="modNotesTx">
        <pc:chgData name="Cathrine Løes Sørby" userId="453ffb51-d645-44fe-b265-43846f0ff910" providerId="ADAL" clId="{096AA6A1-BD0B-4DE0-AB61-C04429ED7182}" dt="2023-06-07T12:25:34.080" v="806" actId="20577"/>
        <pc:sldMkLst>
          <pc:docMk/>
          <pc:sldMk cId="234580812" sldId="279"/>
        </pc:sldMkLst>
      </pc:sldChg>
      <pc:sldChg chg="modSp mod modNotesTx">
        <pc:chgData name="Cathrine Løes Sørby" userId="453ffb51-d645-44fe-b265-43846f0ff910" providerId="ADAL" clId="{096AA6A1-BD0B-4DE0-AB61-C04429ED7182}" dt="2023-05-10T11:43:54.351" v="336" actId="255"/>
        <pc:sldMkLst>
          <pc:docMk/>
          <pc:sldMk cId="0" sldId="294"/>
        </pc:sldMkLst>
        <pc:spChg chg="mod">
          <ac:chgData name="Cathrine Løes Sørby" userId="453ffb51-d645-44fe-b265-43846f0ff910" providerId="ADAL" clId="{096AA6A1-BD0B-4DE0-AB61-C04429ED7182}" dt="2023-05-10T11:43:54.351" v="336" actId="255"/>
          <ac:spMkLst>
            <pc:docMk/>
            <pc:sldMk cId="0" sldId="294"/>
            <ac:spMk id="2" creationId="{0A496F20-9BD9-2FBE-28B5-9AE117DD5842}"/>
          </ac:spMkLst>
        </pc:spChg>
        <pc:picChg chg="mod">
          <ac:chgData name="Cathrine Løes Sørby" userId="453ffb51-d645-44fe-b265-43846f0ff910" providerId="ADAL" clId="{096AA6A1-BD0B-4DE0-AB61-C04429ED7182}" dt="2023-05-10T11:37:59.908" v="48" actId="1076"/>
          <ac:picMkLst>
            <pc:docMk/>
            <pc:sldMk cId="0" sldId="294"/>
            <ac:picMk id="6" creationId="{B12F3DD2-2FF0-3CB8-ACDD-2BFF304C8EF6}"/>
          </ac:picMkLst>
        </pc:picChg>
      </pc:sldChg>
      <pc:sldChg chg="modSp mod modNotesTx">
        <pc:chgData name="Cathrine Løes Sørby" userId="453ffb51-d645-44fe-b265-43846f0ff910" providerId="ADAL" clId="{096AA6A1-BD0B-4DE0-AB61-C04429ED7182}" dt="2023-05-10T11:49:21.961" v="704" actId="113"/>
        <pc:sldMkLst>
          <pc:docMk/>
          <pc:sldMk cId="2552167421" sldId="295"/>
        </pc:sldMkLst>
        <pc:spChg chg="mod">
          <ac:chgData name="Cathrine Løes Sørby" userId="453ffb51-d645-44fe-b265-43846f0ff910" providerId="ADAL" clId="{096AA6A1-BD0B-4DE0-AB61-C04429ED7182}" dt="2023-05-10T11:49:21.961" v="704" actId="113"/>
          <ac:spMkLst>
            <pc:docMk/>
            <pc:sldMk cId="2552167421" sldId="295"/>
            <ac:spMk id="2" creationId="{F1FC5B70-5F33-5480-5D82-BFE81ACF9DD2}"/>
          </ac:spMkLst>
        </pc:spChg>
      </pc:sldChg>
    </pc:docChg>
  </pc:docChgLst>
  <pc:docChgLst>
    <pc:chgData name="Cathrine Løes Sørby" userId="453ffb51-d645-44fe-b265-43846f0ff910" providerId="ADAL" clId="{4DDC42C4-0235-49D5-9ED5-FE9A46DE5725}"/>
    <pc:docChg chg="addSld">
      <pc:chgData name="Cathrine Løes Sørby" userId="453ffb51-d645-44fe-b265-43846f0ff910" providerId="ADAL" clId="{4DDC42C4-0235-49D5-9ED5-FE9A46DE5725}" dt="2023-02-22T12:41:23.992" v="0" actId="680"/>
      <pc:docMkLst>
        <pc:docMk/>
      </pc:docMkLst>
      <pc:sldChg chg="new">
        <pc:chgData name="Cathrine Løes Sørby" userId="453ffb51-d645-44fe-b265-43846f0ff910" providerId="ADAL" clId="{4DDC42C4-0235-49D5-9ED5-FE9A46DE5725}" dt="2023-02-22T12:41:23.992" v="0" actId="680"/>
        <pc:sldMkLst>
          <pc:docMk/>
          <pc:sldMk cId="3965006717" sldId="271"/>
        </pc:sldMkLst>
      </pc:sldChg>
    </pc:docChg>
  </pc:docChgLst>
  <pc:docChgLst>
    <pc:chgData name="Renate Dybdal Hansen" userId="8f533bdc-1f06-46c5-8376-6b62126245f7" providerId="ADAL" clId="{D8338B3F-EF4D-4F73-8FBC-3A2CF8EFEEDE}"/>
    <pc:docChg chg="modSld">
      <pc:chgData name="Renate Dybdal Hansen" userId="8f533bdc-1f06-46c5-8376-6b62126245f7" providerId="ADAL" clId="{D8338B3F-EF4D-4F73-8FBC-3A2CF8EFEEDE}" dt="2024-05-15T12:06:10.418" v="23" actId="20577"/>
      <pc:docMkLst>
        <pc:docMk/>
      </pc:docMkLst>
      <pc:sldChg chg="delSp modSp mod modNotesTx">
        <pc:chgData name="Renate Dybdal Hansen" userId="8f533bdc-1f06-46c5-8376-6b62126245f7" providerId="ADAL" clId="{D8338B3F-EF4D-4F73-8FBC-3A2CF8EFEEDE}" dt="2024-05-15T12:06:10.418" v="23" actId="20577"/>
        <pc:sldMkLst>
          <pc:docMk/>
          <pc:sldMk cId="3737605406" sldId="274"/>
        </pc:sldMkLst>
        <pc:spChg chg="mod">
          <ac:chgData name="Renate Dybdal Hansen" userId="8f533bdc-1f06-46c5-8376-6b62126245f7" providerId="ADAL" clId="{D8338B3F-EF4D-4F73-8FBC-3A2CF8EFEEDE}" dt="2024-05-15T12:02:46.465" v="10" actId="20577"/>
          <ac:spMkLst>
            <pc:docMk/>
            <pc:sldMk cId="3737605406" sldId="274"/>
            <ac:spMk id="15361" creationId="{D9A8E711-0927-4B15-BDCD-E8F3DDB206A2}"/>
          </ac:spMkLst>
        </pc:spChg>
        <pc:spChg chg="del">
          <ac:chgData name="Renate Dybdal Hansen" userId="8f533bdc-1f06-46c5-8376-6b62126245f7" providerId="ADAL" clId="{D8338B3F-EF4D-4F73-8FBC-3A2CF8EFEEDE}" dt="2024-05-15T12:02:10.894" v="0" actId="478"/>
          <ac:spMkLst>
            <pc:docMk/>
            <pc:sldMk cId="3737605406" sldId="274"/>
            <ac:spMk id="15362" creationId="{16023CCD-A2CE-6C2B-BEE2-FDDDCF2091CC}"/>
          </ac:spMkLst>
        </pc:spChg>
      </pc:sldChg>
      <pc:sldChg chg="delSp modNotesTx">
        <pc:chgData name="Renate Dybdal Hansen" userId="8f533bdc-1f06-46c5-8376-6b62126245f7" providerId="ADAL" clId="{D8338B3F-EF4D-4F73-8FBC-3A2CF8EFEEDE}" dt="2024-05-15T12:03:24.661" v="22" actId="20577"/>
        <pc:sldMkLst>
          <pc:docMk/>
          <pc:sldMk cId="234580812" sldId="279"/>
        </pc:sldMkLst>
        <pc:spChg chg="del">
          <ac:chgData name="Renate Dybdal Hansen" userId="8f533bdc-1f06-46c5-8376-6b62126245f7" providerId="ADAL" clId="{D8338B3F-EF4D-4F73-8FBC-3A2CF8EFEEDE}" dt="2024-05-15T12:03:18.152" v="21" actId="478"/>
          <ac:spMkLst>
            <pc:docMk/>
            <pc:sldMk cId="234580812" sldId="279"/>
            <ac:spMk id="3" creationId="{D4CD1CD6-D509-700B-ADA9-4AD6422BC168}"/>
          </ac:spMkLst>
        </pc:spChg>
      </pc:sldChg>
    </pc:docChg>
  </pc:docChgLst>
  <pc:docChgLst>
    <pc:chgData name="Ida Marie Lillestrand Kittelsen" userId="S::ida.kittelsen@io.kommune.no::12154653-0a60-4281-8b62-82febac9ddd6" providerId="AD" clId="Web-{8E89FCC8-7638-E290-7F43-56FD8C9423CA}"/>
    <pc:docChg chg="delSld modSld">
      <pc:chgData name="Ida Marie Lillestrand Kittelsen" userId="S::ida.kittelsen@io.kommune.no::12154653-0a60-4281-8b62-82febac9ddd6" providerId="AD" clId="Web-{8E89FCC8-7638-E290-7F43-56FD8C9423CA}" dt="2023-11-20T12:40:39.591" v="13"/>
      <pc:docMkLst>
        <pc:docMk/>
      </pc:docMkLst>
      <pc:sldChg chg="modNotes">
        <pc:chgData name="Ida Marie Lillestrand Kittelsen" userId="S::ida.kittelsen@io.kommune.no::12154653-0a60-4281-8b62-82febac9ddd6" providerId="AD" clId="Web-{8E89FCC8-7638-E290-7F43-56FD8C9423CA}" dt="2023-11-20T12:40:39.591" v="13"/>
        <pc:sldMkLst>
          <pc:docMk/>
          <pc:sldMk cId="234580812" sldId="279"/>
        </pc:sldMkLst>
      </pc:sldChg>
      <pc:sldChg chg="del">
        <pc:chgData name="Ida Marie Lillestrand Kittelsen" userId="S::ida.kittelsen@io.kommune.no::12154653-0a60-4281-8b62-82febac9ddd6" providerId="AD" clId="Web-{8E89FCC8-7638-E290-7F43-56FD8C9423CA}" dt="2023-11-20T12:39:25.839" v="0"/>
        <pc:sldMkLst>
          <pc:docMk/>
          <pc:sldMk cId="3127313834" sldId="297"/>
        </pc:sldMkLst>
      </pc:sldChg>
    </pc:docChg>
  </pc:docChgLst>
  <pc:docChgLst>
    <pc:chgData name="Renate Dybdal Hansen" userId="S::renate.dybdal.hansen@io.kommune.no::8f533bdc-1f06-46c5-8376-6b62126245f7" providerId="AD" clId="Web-{13D00DAD-BA4C-47A9-8A75-27AB02B0E837}"/>
    <pc:docChg chg="modSld">
      <pc:chgData name="Renate Dybdal Hansen" userId="S::renate.dybdal.hansen@io.kommune.no::8f533bdc-1f06-46c5-8376-6b62126245f7" providerId="AD" clId="Web-{13D00DAD-BA4C-47A9-8A75-27AB02B0E837}" dt="2023-10-16T12:53:48.132" v="9" actId="20577"/>
      <pc:docMkLst>
        <pc:docMk/>
      </pc:docMkLst>
      <pc:sldChg chg="modSp modNotes">
        <pc:chgData name="Renate Dybdal Hansen" userId="S::renate.dybdal.hansen@io.kommune.no::8f533bdc-1f06-46c5-8376-6b62126245f7" providerId="AD" clId="Web-{13D00DAD-BA4C-47A9-8A75-27AB02B0E837}" dt="2023-10-16T12:53:22.928" v="5" actId="20577"/>
        <pc:sldMkLst>
          <pc:docMk/>
          <pc:sldMk cId="1095511864" sldId="290"/>
        </pc:sldMkLst>
        <pc:spChg chg="mod">
          <ac:chgData name="Renate Dybdal Hansen" userId="S::renate.dybdal.hansen@io.kommune.no::8f533bdc-1f06-46c5-8376-6b62126245f7" providerId="AD" clId="Web-{13D00DAD-BA4C-47A9-8A75-27AB02B0E837}" dt="2023-10-16T12:53:22.928" v="5" actId="20577"/>
          <ac:spMkLst>
            <pc:docMk/>
            <pc:sldMk cId="1095511864" sldId="290"/>
            <ac:spMk id="2" creationId="{7229525E-D127-C73C-6566-9A5710309504}"/>
          </ac:spMkLst>
        </pc:spChg>
      </pc:sldChg>
      <pc:sldChg chg="modSp modNotes">
        <pc:chgData name="Renate Dybdal Hansen" userId="S::renate.dybdal.hansen@io.kommune.no::8f533bdc-1f06-46c5-8376-6b62126245f7" providerId="AD" clId="Web-{13D00DAD-BA4C-47A9-8A75-27AB02B0E837}" dt="2023-10-16T12:53:48.132" v="9" actId="20577"/>
        <pc:sldMkLst>
          <pc:docMk/>
          <pc:sldMk cId="1439676256" sldId="291"/>
        </pc:sldMkLst>
        <pc:spChg chg="mod">
          <ac:chgData name="Renate Dybdal Hansen" userId="S::renate.dybdal.hansen@io.kommune.no::8f533bdc-1f06-46c5-8376-6b62126245f7" providerId="AD" clId="Web-{13D00DAD-BA4C-47A9-8A75-27AB02B0E837}" dt="2023-10-16T12:53:48.132" v="9" actId="20577"/>
          <ac:spMkLst>
            <pc:docMk/>
            <pc:sldMk cId="1439676256" sldId="291"/>
            <ac:spMk id="3" creationId="{987C2FCF-250D-0CC7-E6A3-F92633939F2E}"/>
          </ac:spMkLst>
        </pc:spChg>
      </pc:sldChg>
    </pc:docChg>
  </pc:docChgLst>
  <pc:docChgLst>
    <pc:chgData name="Ida Marie Lillestrand Kittelsen" userId="12154653-0a60-4281-8b62-82febac9ddd6" providerId="ADAL" clId="{D700317F-6784-4CBB-A4AF-8DE74EE5973A}"/>
    <pc:docChg chg="modSld">
      <pc:chgData name="Ida Marie Lillestrand Kittelsen" userId="12154653-0a60-4281-8b62-82febac9ddd6" providerId="ADAL" clId="{D700317F-6784-4CBB-A4AF-8DE74EE5973A}" dt="2023-05-10T11:56:10.766" v="51" actId="20577"/>
      <pc:docMkLst>
        <pc:docMk/>
      </pc:docMkLst>
      <pc:sldChg chg="modNotesTx">
        <pc:chgData name="Ida Marie Lillestrand Kittelsen" userId="12154653-0a60-4281-8b62-82febac9ddd6" providerId="ADAL" clId="{D700317F-6784-4CBB-A4AF-8DE74EE5973A}" dt="2023-05-10T11:48:41.756" v="0" actId="20577"/>
        <pc:sldMkLst>
          <pc:docMk/>
          <pc:sldMk cId="0" sldId="262"/>
        </pc:sldMkLst>
      </pc:sldChg>
      <pc:sldChg chg="modNotesTx">
        <pc:chgData name="Ida Marie Lillestrand Kittelsen" userId="12154653-0a60-4281-8b62-82febac9ddd6" providerId="ADAL" clId="{D700317F-6784-4CBB-A4AF-8DE74EE5973A}" dt="2023-05-10T11:56:10.766" v="51" actId="20577"/>
        <pc:sldMkLst>
          <pc:docMk/>
          <pc:sldMk cId="0" sldId="263"/>
        </pc:sldMkLst>
      </pc:sldChg>
    </pc:docChg>
  </pc:docChgLst>
  <pc:docChgLst>
    <pc:chgData name="Renate Dybdal Hansen" userId="S::renate.dybdal.hansen@io.kommune.no::8f533bdc-1f06-46c5-8376-6b62126245f7" providerId="AD" clId="Web-{D92A1D17-C77F-4402-89BE-C34A4117EFD1}"/>
    <pc:docChg chg="modSld">
      <pc:chgData name="Renate Dybdal Hansen" userId="S::renate.dybdal.hansen@io.kommune.no::8f533bdc-1f06-46c5-8376-6b62126245f7" providerId="AD" clId="Web-{D92A1D17-C77F-4402-89BE-C34A4117EFD1}" dt="2023-10-17T08:47:04.275" v="2"/>
      <pc:docMkLst>
        <pc:docMk/>
      </pc:docMkLst>
      <pc:sldChg chg="modNotes">
        <pc:chgData name="Renate Dybdal Hansen" userId="S::renate.dybdal.hansen@io.kommune.no::8f533bdc-1f06-46c5-8376-6b62126245f7" providerId="AD" clId="Web-{D92A1D17-C77F-4402-89BE-C34A4117EFD1}" dt="2023-10-17T08:47:04.275" v="2"/>
        <pc:sldMkLst>
          <pc:docMk/>
          <pc:sldMk cId="0" sldId="263"/>
        </pc:sldMkLst>
      </pc:sldChg>
    </pc:docChg>
  </pc:docChgLst>
  <pc:docChgLst>
    <pc:chgData name="May Synøve Langfeldt Engen" userId="S::may.synove.langfeldt.engen@io.kommune.no::2fbc35dc-a1c1-46dd-9d84-0dd75363d3cb" providerId="AD" clId="Web-{BA65ABBA-2AF8-8F6A-DB43-551806632C30}"/>
    <pc:docChg chg="delSld modSld">
      <pc:chgData name="May Synøve Langfeldt Engen" userId="S::may.synove.langfeldt.engen@io.kommune.no::2fbc35dc-a1c1-46dd-9d84-0dd75363d3cb" providerId="AD" clId="Web-{BA65ABBA-2AF8-8F6A-DB43-551806632C30}" dt="2023-03-20T10:50:57.414" v="200"/>
      <pc:docMkLst>
        <pc:docMk/>
      </pc:docMkLst>
      <pc:sldChg chg="del">
        <pc:chgData name="May Synøve Langfeldt Engen" userId="S::may.synove.langfeldt.engen@io.kommune.no::2fbc35dc-a1c1-46dd-9d84-0dd75363d3cb" providerId="AD" clId="Web-{BA65ABBA-2AF8-8F6A-DB43-551806632C30}" dt="2023-03-20T10:50:31.382" v="194"/>
        <pc:sldMkLst>
          <pc:docMk/>
          <pc:sldMk cId="0" sldId="264"/>
        </pc:sldMkLst>
      </pc:sldChg>
      <pc:sldChg chg="del">
        <pc:chgData name="May Synøve Langfeldt Engen" userId="S::may.synove.langfeldt.engen@io.kommune.no::2fbc35dc-a1c1-46dd-9d84-0dd75363d3cb" providerId="AD" clId="Web-{BA65ABBA-2AF8-8F6A-DB43-551806632C30}" dt="2023-03-20T10:50:44.804" v="197"/>
        <pc:sldMkLst>
          <pc:docMk/>
          <pc:sldMk cId="0" sldId="265"/>
        </pc:sldMkLst>
      </pc:sldChg>
      <pc:sldChg chg="del">
        <pc:chgData name="May Synøve Langfeldt Engen" userId="S::may.synove.langfeldt.engen@io.kommune.no::2fbc35dc-a1c1-46dd-9d84-0dd75363d3cb" providerId="AD" clId="Web-{BA65ABBA-2AF8-8F6A-DB43-551806632C30}" dt="2023-03-20T10:50:48.570" v="198"/>
        <pc:sldMkLst>
          <pc:docMk/>
          <pc:sldMk cId="0" sldId="266"/>
        </pc:sldMkLst>
      </pc:sldChg>
      <pc:sldChg chg="del">
        <pc:chgData name="May Synøve Langfeldt Engen" userId="S::may.synove.langfeldt.engen@io.kommune.no::2fbc35dc-a1c1-46dd-9d84-0dd75363d3cb" providerId="AD" clId="Web-{BA65ABBA-2AF8-8F6A-DB43-551806632C30}" dt="2023-03-20T10:50:52.679" v="199"/>
        <pc:sldMkLst>
          <pc:docMk/>
          <pc:sldMk cId="0" sldId="267"/>
        </pc:sldMkLst>
      </pc:sldChg>
      <pc:sldChg chg="del">
        <pc:chgData name="May Synøve Langfeldt Engen" userId="S::may.synove.langfeldt.engen@io.kommune.no::2fbc35dc-a1c1-46dd-9d84-0dd75363d3cb" providerId="AD" clId="Web-{BA65ABBA-2AF8-8F6A-DB43-551806632C30}" dt="2023-03-20T10:50:35.757" v="195"/>
        <pc:sldMkLst>
          <pc:docMk/>
          <pc:sldMk cId="0" sldId="268"/>
        </pc:sldMkLst>
      </pc:sldChg>
      <pc:sldChg chg="addSp delSp modSp">
        <pc:chgData name="May Synøve Langfeldt Engen" userId="S::may.synove.langfeldt.engen@io.kommune.no::2fbc35dc-a1c1-46dd-9d84-0dd75363d3cb" providerId="AD" clId="Web-{BA65ABBA-2AF8-8F6A-DB43-551806632C30}" dt="2023-03-20T10:50:08.960" v="192" actId="14100"/>
        <pc:sldMkLst>
          <pc:docMk/>
          <pc:sldMk cId="0" sldId="269"/>
        </pc:sldMkLst>
        <pc:spChg chg="add del mod">
          <ac:chgData name="May Synøve Langfeldt Engen" userId="S::may.synove.langfeldt.engen@io.kommune.no::2fbc35dc-a1c1-46dd-9d84-0dd75363d3cb" providerId="AD" clId="Web-{BA65ABBA-2AF8-8F6A-DB43-551806632C30}" dt="2023-03-20T10:46:59.706" v="156"/>
          <ac:spMkLst>
            <pc:docMk/>
            <pc:sldMk cId="0" sldId="269"/>
            <ac:spMk id="2" creationId="{DECA3192-703C-7B93-D795-A197B70B24F5}"/>
          </ac:spMkLst>
        </pc:spChg>
        <pc:spChg chg="add del mod">
          <ac:chgData name="May Synøve Langfeldt Engen" userId="S::may.synove.langfeldt.engen@io.kommune.no::2fbc35dc-a1c1-46dd-9d84-0dd75363d3cb" providerId="AD" clId="Web-{BA65ABBA-2AF8-8F6A-DB43-551806632C30}" dt="2023-03-20T10:44:55.204" v="123"/>
          <ac:spMkLst>
            <pc:docMk/>
            <pc:sldMk cId="0" sldId="269"/>
            <ac:spMk id="3" creationId="{B8A5F4B6-537B-FECE-F579-41095FF46AF5}"/>
          </ac:spMkLst>
        </pc:spChg>
        <pc:spChg chg="add del mod">
          <ac:chgData name="May Synøve Langfeldt Engen" userId="S::may.synove.langfeldt.engen@io.kommune.no::2fbc35dc-a1c1-46dd-9d84-0dd75363d3cb" providerId="AD" clId="Web-{BA65ABBA-2AF8-8F6A-DB43-551806632C30}" dt="2023-03-20T10:47:02.253" v="157"/>
          <ac:spMkLst>
            <pc:docMk/>
            <pc:sldMk cId="0" sldId="269"/>
            <ac:spMk id="4" creationId="{094FCFA5-86A4-2300-9C82-2D8E3FA1111B}"/>
          </ac:spMkLst>
        </pc:spChg>
        <pc:spChg chg="add mod">
          <ac:chgData name="May Synøve Langfeldt Engen" userId="S::may.synove.langfeldt.engen@io.kommune.no::2fbc35dc-a1c1-46dd-9d84-0dd75363d3cb" providerId="AD" clId="Web-{BA65ABBA-2AF8-8F6A-DB43-551806632C30}" dt="2023-03-20T10:50:08.960" v="192" actId="14100"/>
          <ac:spMkLst>
            <pc:docMk/>
            <pc:sldMk cId="0" sldId="269"/>
            <ac:spMk id="5" creationId="{1216E517-02A0-F936-B1D8-91850CBB24EA}"/>
          </ac:spMkLst>
        </pc:spChg>
      </pc:sldChg>
      <pc:sldChg chg="del">
        <pc:chgData name="May Synøve Langfeldt Engen" userId="S::may.synove.langfeldt.engen@io.kommune.no::2fbc35dc-a1c1-46dd-9d84-0dd75363d3cb" providerId="AD" clId="Web-{BA65ABBA-2AF8-8F6A-DB43-551806632C30}" dt="2023-03-20T10:50:57.414" v="200"/>
        <pc:sldMkLst>
          <pc:docMk/>
          <pc:sldMk cId="0" sldId="270"/>
        </pc:sldMkLst>
      </pc:sldChg>
      <pc:sldChg chg="del">
        <pc:chgData name="May Synøve Langfeldt Engen" userId="S::may.synove.langfeldt.engen@io.kommune.no::2fbc35dc-a1c1-46dd-9d84-0dd75363d3cb" providerId="AD" clId="Web-{BA65ABBA-2AF8-8F6A-DB43-551806632C30}" dt="2023-03-20T10:50:26.257" v="193"/>
        <pc:sldMkLst>
          <pc:docMk/>
          <pc:sldMk cId="2032743696" sldId="288"/>
        </pc:sldMkLst>
      </pc:sldChg>
      <pc:sldChg chg="del">
        <pc:chgData name="May Synøve Langfeldt Engen" userId="S::may.synove.langfeldt.engen@io.kommune.no::2fbc35dc-a1c1-46dd-9d84-0dd75363d3cb" providerId="AD" clId="Web-{BA65ABBA-2AF8-8F6A-DB43-551806632C30}" dt="2023-03-20T10:50:40.507" v="196"/>
        <pc:sldMkLst>
          <pc:docMk/>
          <pc:sldMk cId="2193311436" sldId="289"/>
        </pc:sldMkLst>
      </pc:sldChg>
      <pc:sldChg chg="modNotes">
        <pc:chgData name="May Synøve Langfeldt Engen" userId="S::may.synove.langfeldt.engen@io.kommune.no::2fbc35dc-a1c1-46dd-9d84-0dd75363d3cb" providerId="AD" clId="Web-{BA65ABBA-2AF8-8F6A-DB43-551806632C30}" dt="2023-03-20T10:43:06.577" v="118"/>
        <pc:sldMkLst>
          <pc:docMk/>
          <pc:sldMk cId="2552167421" sldId="295"/>
        </pc:sldMkLst>
      </pc:sldChg>
    </pc:docChg>
  </pc:docChgLst>
  <pc:docChgLst>
    <pc:chgData name="Cathrine Løes Sørby" userId="S::cathrine.sorby@io.kommune.no::453ffb51-d645-44fe-b265-43846f0ff910" providerId="AD" clId="Web-{66129C02-D1E8-4EE3-B192-8B2038D27548}"/>
    <pc:docChg chg="addSld delSld modSld">
      <pc:chgData name="Cathrine Løes Sørby" userId="S::cathrine.sorby@io.kommune.no::453ffb51-d645-44fe-b265-43846f0ff910" providerId="AD" clId="Web-{66129C02-D1E8-4EE3-B192-8B2038D27548}" dt="2024-04-17T10:18:21.823" v="277"/>
      <pc:docMkLst>
        <pc:docMk/>
      </pc:docMkLst>
      <pc:sldChg chg="modSp">
        <pc:chgData name="Cathrine Løes Sørby" userId="S::cathrine.sorby@io.kommune.no::453ffb51-d645-44fe-b265-43846f0ff910" providerId="AD" clId="Web-{66129C02-D1E8-4EE3-B192-8B2038D27548}" dt="2024-04-17T09:10:53.606" v="1" actId="20577"/>
        <pc:sldMkLst>
          <pc:docMk/>
          <pc:sldMk cId="0" sldId="261"/>
        </pc:sldMkLst>
        <pc:spChg chg="mod">
          <ac:chgData name="Cathrine Løes Sørby" userId="S::cathrine.sorby@io.kommune.no::453ffb51-d645-44fe-b265-43846f0ff910" providerId="AD" clId="Web-{66129C02-D1E8-4EE3-B192-8B2038D27548}" dt="2024-04-17T09:10:53.606" v="1" actId="20577"/>
          <ac:spMkLst>
            <pc:docMk/>
            <pc:sldMk cId="0" sldId="261"/>
            <ac:spMk id="2" creationId="{17EA47DF-ED2C-5B98-1D78-FB9F94D617FF}"/>
          </ac:spMkLst>
        </pc:spChg>
      </pc:sldChg>
      <pc:sldChg chg="modSp modNotes">
        <pc:chgData name="Cathrine Løes Sørby" userId="S::cathrine.sorby@io.kommune.no::453ffb51-d645-44fe-b265-43846f0ff910" providerId="AD" clId="Web-{66129C02-D1E8-4EE3-B192-8B2038D27548}" dt="2024-04-17T09:26:07.240" v="274" actId="1076"/>
        <pc:sldMkLst>
          <pc:docMk/>
          <pc:sldMk cId="3737605406" sldId="274"/>
        </pc:sldMkLst>
        <pc:spChg chg="mod">
          <ac:chgData name="Cathrine Løes Sørby" userId="S::cathrine.sorby@io.kommune.no::453ffb51-d645-44fe-b265-43846f0ff910" providerId="AD" clId="Web-{66129C02-D1E8-4EE3-B192-8B2038D27548}" dt="2024-04-17T09:13:58.517" v="105" actId="1076"/>
          <ac:spMkLst>
            <pc:docMk/>
            <pc:sldMk cId="3737605406" sldId="274"/>
            <ac:spMk id="15361" creationId="{D9A8E711-0927-4B15-BDCD-E8F3DDB206A2}"/>
          </ac:spMkLst>
        </pc:spChg>
        <pc:picChg chg="mod">
          <ac:chgData name="Cathrine Løes Sørby" userId="S::cathrine.sorby@io.kommune.no::453ffb51-d645-44fe-b265-43846f0ff910" providerId="AD" clId="Web-{66129C02-D1E8-4EE3-B192-8B2038D27548}" dt="2024-04-17T09:26:07.240" v="274" actId="1076"/>
          <ac:picMkLst>
            <pc:docMk/>
            <pc:sldMk cId="3737605406" sldId="274"/>
            <ac:picMk id="4098" creationId="{22C7ABA3-57CF-99D3-4BD5-87D48DAE18F6}"/>
          </ac:picMkLst>
        </pc:picChg>
      </pc:sldChg>
      <pc:sldChg chg="modSp modNotes">
        <pc:chgData name="Cathrine Løes Sørby" userId="S::cathrine.sorby@io.kommune.no::453ffb51-d645-44fe-b265-43846f0ff910" providerId="AD" clId="Web-{66129C02-D1E8-4EE3-B192-8B2038D27548}" dt="2024-04-17T09:24:45.378" v="265"/>
        <pc:sldMkLst>
          <pc:docMk/>
          <pc:sldMk cId="234580812" sldId="279"/>
        </pc:sldMkLst>
        <pc:spChg chg="mod">
          <ac:chgData name="Cathrine Løes Sørby" userId="S::cathrine.sorby@io.kommune.no::453ffb51-d645-44fe-b265-43846f0ff910" providerId="AD" clId="Web-{66129C02-D1E8-4EE3-B192-8B2038D27548}" dt="2024-04-17T09:23:19.907" v="187" actId="20577"/>
          <ac:spMkLst>
            <pc:docMk/>
            <pc:sldMk cId="234580812" sldId="279"/>
            <ac:spMk id="2" creationId="{9F6AE786-9492-2A93-31E4-AF0588ACC2AC}"/>
          </ac:spMkLst>
        </pc:spChg>
        <pc:picChg chg="mod">
          <ac:chgData name="Cathrine Løes Sørby" userId="S::cathrine.sorby@io.kommune.no::453ffb51-d645-44fe-b265-43846f0ff910" providerId="AD" clId="Web-{66129C02-D1E8-4EE3-B192-8B2038D27548}" dt="2024-04-17T09:23:22.157" v="188" actId="1076"/>
          <ac:picMkLst>
            <pc:docMk/>
            <pc:sldMk cId="234580812" sldId="279"/>
            <ac:picMk id="9218" creationId="{7FD13F8C-19C8-BAE8-5177-513050F1606C}"/>
          </ac:picMkLst>
        </pc:picChg>
      </pc:sldChg>
      <pc:sldChg chg="modSp">
        <pc:chgData name="Cathrine Løes Sørby" userId="S::cathrine.sorby@io.kommune.no::453ffb51-d645-44fe-b265-43846f0ff910" providerId="AD" clId="Web-{66129C02-D1E8-4EE3-B192-8B2038D27548}" dt="2024-04-17T09:15:50.473" v="127" actId="20577"/>
        <pc:sldMkLst>
          <pc:docMk/>
          <pc:sldMk cId="0" sldId="293"/>
        </pc:sldMkLst>
        <pc:spChg chg="mod">
          <ac:chgData name="Cathrine Løes Sørby" userId="S::cathrine.sorby@io.kommune.no::453ffb51-d645-44fe-b265-43846f0ff910" providerId="AD" clId="Web-{66129C02-D1E8-4EE3-B192-8B2038D27548}" dt="2024-04-17T09:15:50.473" v="127" actId="20577"/>
          <ac:spMkLst>
            <pc:docMk/>
            <pc:sldMk cId="0" sldId="293"/>
            <ac:spMk id="16385" creationId="{469BD19F-0D3B-BD96-CB1F-5D21E8E48E74}"/>
          </ac:spMkLst>
        </pc:spChg>
      </pc:sldChg>
      <pc:sldChg chg="delSp modSp modNotes">
        <pc:chgData name="Cathrine Løes Sørby" userId="S::cathrine.sorby@io.kommune.no::453ffb51-d645-44fe-b265-43846f0ff910" providerId="AD" clId="Web-{66129C02-D1E8-4EE3-B192-8B2038D27548}" dt="2024-04-17T09:27:38.133" v="275"/>
        <pc:sldMkLst>
          <pc:docMk/>
          <pc:sldMk cId="0" sldId="294"/>
        </pc:sldMkLst>
        <pc:spChg chg="del mod">
          <ac:chgData name="Cathrine Løes Sørby" userId="S::cathrine.sorby@io.kommune.no::453ffb51-d645-44fe-b265-43846f0ff910" providerId="AD" clId="Web-{66129C02-D1E8-4EE3-B192-8B2038D27548}" dt="2024-04-17T09:11:32.466" v="13"/>
          <ac:spMkLst>
            <pc:docMk/>
            <pc:sldMk cId="0" sldId="294"/>
            <ac:spMk id="2" creationId="{0A496F20-9BD9-2FBE-28B5-9AE117DD5842}"/>
          </ac:spMkLst>
        </pc:spChg>
        <pc:spChg chg="mod">
          <ac:chgData name="Cathrine Løes Sørby" userId="S::cathrine.sorby@io.kommune.no::453ffb51-d645-44fe-b265-43846f0ff910" providerId="AD" clId="Web-{66129C02-D1E8-4EE3-B192-8B2038D27548}" dt="2024-04-17T09:12:01.733" v="37" actId="20577"/>
          <ac:spMkLst>
            <pc:docMk/>
            <pc:sldMk cId="0" sldId="294"/>
            <ac:spMk id="15361" creationId="{D9A8E711-0927-4B15-BDCD-E8F3DDB206A2}"/>
          </ac:spMkLst>
        </pc:spChg>
        <pc:picChg chg="mod">
          <ac:chgData name="Cathrine Løes Sørby" userId="S::cathrine.sorby@io.kommune.no::453ffb51-d645-44fe-b265-43846f0ff910" providerId="AD" clId="Web-{66129C02-D1E8-4EE3-B192-8B2038D27548}" dt="2024-04-17T09:16:03.317" v="128" actId="1076"/>
          <ac:picMkLst>
            <pc:docMk/>
            <pc:sldMk cId="0" sldId="294"/>
            <ac:picMk id="6" creationId="{B12F3DD2-2FF0-3CB8-ACDD-2BFF304C8EF6}"/>
          </ac:picMkLst>
        </pc:picChg>
      </pc:sldChg>
      <pc:sldChg chg="modSp modNotes">
        <pc:chgData name="Cathrine Løes Sørby" userId="S::cathrine.sorby@io.kommune.no::453ffb51-d645-44fe-b265-43846f0ff910" providerId="AD" clId="Web-{66129C02-D1E8-4EE3-B192-8B2038D27548}" dt="2024-04-17T09:25:46.724" v="273"/>
        <pc:sldMkLst>
          <pc:docMk/>
          <pc:sldMk cId="2552167421" sldId="295"/>
        </pc:sldMkLst>
        <pc:picChg chg="mod">
          <ac:chgData name="Cathrine Løes Sørby" userId="S::cathrine.sorby@io.kommune.no::453ffb51-d645-44fe-b265-43846f0ff910" providerId="AD" clId="Web-{66129C02-D1E8-4EE3-B192-8B2038D27548}" dt="2024-04-17T09:25:29.973" v="266" actId="1076"/>
          <ac:picMkLst>
            <pc:docMk/>
            <pc:sldMk cId="2552167421" sldId="295"/>
            <ac:picMk id="1026" creationId="{2C781DCC-623F-7E33-FFF9-58D09F5C990F}"/>
          </ac:picMkLst>
        </pc:picChg>
      </pc:sldChg>
      <pc:sldChg chg="add del replId">
        <pc:chgData name="Cathrine Løes Sørby" userId="S::cathrine.sorby@io.kommune.no::453ffb51-d645-44fe-b265-43846f0ff910" providerId="AD" clId="Web-{66129C02-D1E8-4EE3-B192-8B2038D27548}" dt="2024-04-17T10:18:21.823" v="277"/>
        <pc:sldMkLst>
          <pc:docMk/>
          <pc:sldMk cId="2815436727" sldId="316"/>
        </pc:sldMkLst>
      </pc:sldChg>
    </pc:docChg>
  </pc:docChgLst>
  <pc:docChgLst>
    <pc:chgData name="Renate Dybdal Hansen" userId="8f533bdc-1f06-46c5-8376-6b62126245f7" providerId="ADAL" clId="{39606563-38A4-4964-99FF-7477EF04B3B9}"/>
    <pc:docChg chg="modSld">
      <pc:chgData name="Renate Dybdal Hansen" userId="8f533bdc-1f06-46c5-8376-6b62126245f7" providerId="ADAL" clId="{39606563-38A4-4964-99FF-7477EF04B3B9}" dt="2024-05-15T12:42:10.747" v="58" actId="114"/>
      <pc:docMkLst>
        <pc:docMk/>
      </pc:docMkLst>
      <pc:sldChg chg="modSp mod modNotesTx">
        <pc:chgData name="Renate Dybdal Hansen" userId="8f533bdc-1f06-46c5-8376-6b62126245f7" providerId="ADAL" clId="{39606563-38A4-4964-99FF-7477EF04B3B9}" dt="2024-05-15T12:42:10.747" v="58" actId="114"/>
        <pc:sldMkLst>
          <pc:docMk/>
          <pc:sldMk cId="234580812" sldId="279"/>
        </pc:sldMkLst>
        <pc:spChg chg="mod">
          <ac:chgData name="Renate Dybdal Hansen" userId="8f533bdc-1f06-46c5-8376-6b62126245f7" providerId="ADAL" clId="{39606563-38A4-4964-99FF-7477EF04B3B9}" dt="2024-05-15T12:41:00.948" v="57" actId="20577"/>
          <ac:spMkLst>
            <pc:docMk/>
            <pc:sldMk cId="234580812" sldId="279"/>
            <ac:spMk id="2" creationId="{9F6AE786-9492-2A93-31E4-AF0588ACC2AC}"/>
          </ac:spMkLst>
        </pc:spChg>
      </pc:sldChg>
    </pc:docChg>
  </pc:docChgLst>
  <pc:docChgLst>
    <pc:chgData name="Julie Ruud Ulset" userId="867d97ee-183d-48e9-b2ff-dfc3b165e1a7" providerId="ADAL" clId="{C4966657-B0A1-411C-B2A1-A8B89CDB4F74}"/>
    <pc:docChg chg="undo custSel modSld sldOrd">
      <pc:chgData name="Julie Ruud Ulset" userId="867d97ee-183d-48e9-b2ff-dfc3b165e1a7" providerId="ADAL" clId="{C4966657-B0A1-411C-B2A1-A8B89CDB4F74}" dt="2023-03-06T10:42:47.363" v="125" actId="20577"/>
      <pc:docMkLst>
        <pc:docMk/>
      </pc:docMkLst>
      <pc:sldChg chg="addSp delSp modSp ord">
        <pc:chgData name="Julie Ruud Ulset" userId="867d97ee-183d-48e9-b2ff-dfc3b165e1a7" providerId="ADAL" clId="{C4966657-B0A1-411C-B2A1-A8B89CDB4F74}" dt="2023-03-06T09:50:49.228" v="4" actId="1076"/>
        <pc:sldMkLst>
          <pc:docMk/>
          <pc:sldMk cId="0" sldId="262"/>
        </pc:sldMkLst>
        <pc:spChg chg="del">
          <ac:chgData name="Julie Ruud Ulset" userId="867d97ee-183d-48e9-b2ff-dfc3b165e1a7" providerId="ADAL" clId="{C4966657-B0A1-411C-B2A1-A8B89CDB4F74}" dt="2023-03-06T09:50:33.831" v="0"/>
          <ac:spMkLst>
            <pc:docMk/>
            <pc:sldMk cId="0" sldId="262"/>
            <ac:spMk id="15362" creationId="{16023CCD-A2CE-6C2B-BEE2-FDDDCF2091CC}"/>
          </ac:spMkLst>
        </pc:spChg>
        <pc:picChg chg="add mod">
          <ac:chgData name="Julie Ruud Ulset" userId="867d97ee-183d-48e9-b2ff-dfc3b165e1a7" providerId="ADAL" clId="{C4966657-B0A1-411C-B2A1-A8B89CDB4F74}" dt="2023-03-06T09:50:49.228" v="4" actId="1076"/>
          <ac:picMkLst>
            <pc:docMk/>
            <pc:sldMk cId="0" sldId="262"/>
            <ac:picMk id="1026" creationId="{55773359-91E6-C1FB-C987-1379EDD88E91}"/>
          </ac:picMkLst>
        </pc:picChg>
      </pc:sldChg>
      <pc:sldChg chg="addSp delSp modSp mod modNotesTx">
        <pc:chgData name="Julie Ruud Ulset" userId="867d97ee-183d-48e9-b2ff-dfc3b165e1a7" providerId="ADAL" clId="{C4966657-B0A1-411C-B2A1-A8B89CDB4F74}" dt="2023-03-06T09:56:05.129" v="75" actId="478"/>
        <pc:sldMkLst>
          <pc:docMk/>
          <pc:sldMk cId="3965006717" sldId="271"/>
        </pc:sldMkLst>
        <pc:picChg chg="add del mod modCrop">
          <ac:chgData name="Julie Ruud Ulset" userId="867d97ee-183d-48e9-b2ff-dfc3b165e1a7" providerId="ADAL" clId="{C4966657-B0A1-411C-B2A1-A8B89CDB4F74}" dt="2023-03-06T09:56:05.129" v="75" actId="478"/>
          <ac:picMkLst>
            <pc:docMk/>
            <pc:sldMk cId="3965006717" sldId="271"/>
            <ac:picMk id="4" creationId="{8D435EE9-B9F7-800B-62BA-3A370710C785}"/>
          </ac:picMkLst>
        </pc:picChg>
      </pc:sldChg>
      <pc:sldChg chg="modNotesTx">
        <pc:chgData name="Julie Ruud Ulset" userId="867d97ee-183d-48e9-b2ff-dfc3b165e1a7" providerId="ADAL" clId="{C4966657-B0A1-411C-B2A1-A8B89CDB4F74}" dt="2023-03-06T10:42:47.363" v="125" actId="20577"/>
        <pc:sldMkLst>
          <pc:docMk/>
          <pc:sldMk cId="3737605406" sldId="274"/>
        </pc:sldMkLst>
      </pc:sldChg>
      <pc:sldChg chg="addSp delSp modSp mod">
        <pc:chgData name="Julie Ruud Ulset" userId="867d97ee-183d-48e9-b2ff-dfc3b165e1a7" providerId="ADAL" clId="{C4966657-B0A1-411C-B2A1-A8B89CDB4F74}" dt="2023-03-06T10:37:57.121" v="124" actId="478"/>
        <pc:sldMkLst>
          <pc:docMk/>
          <pc:sldMk cId="2826723702" sldId="276"/>
        </pc:sldMkLst>
        <pc:spChg chg="add del">
          <ac:chgData name="Julie Ruud Ulset" userId="867d97ee-183d-48e9-b2ff-dfc3b165e1a7" providerId="ADAL" clId="{C4966657-B0A1-411C-B2A1-A8B89CDB4F74}" dt="2023-03-06T10:37:56.443" v="123" actId="22"/>
          <ac:spMkLst>
            <pc:docMk/>
            <pc:sldMk cId="2826723702" sldId="276"/>
            <ac:spMk id="15362" creationId="{16023CCD-A2CE-6C2B-BEE2-FDDDCF2091CC}"/>
          </ac:spMkLst>
        </pc:spChg>
        <pc:picChg chg="add del mod ord">
          <ac:chgData name="Julie Ruud Ulset" userId="867d97ee-183d-48e9-b2ff-dfc3b165e1a7" providerId="ADAL" clId="{C4966657-B0A1-411C-B2A1-A8B89CDB4F74}" dt="2023-03-06T10:37:56.443" v="123" actId="22"/>
          <ac:picMkLst>
            <pc:docMk/>
            <pc:sldMk cId="2826723702" sldId="276"/>
            <ac:picMk id="3" creationId="{BB75993E-C830-0079-6B2C-8085C15CD72B}"/>
          </ac:picMkLst>
        </pc:picChg>
        <pc:picChg chg="add del">
          <ac:chgData name="Julie Ruud Ulset" userId="867d97ee-183d-48e9-b2ff-dfc3b165e1a7" providerId="ADAL" clId="{C4966657-B0A1-411C-B2A1-A8B89CDB4F74}" dt="2023-03-06T10:37:57.121" v="124" actId="478"/>
          <ac:picMkLst>
            <pc:docMk/>
            <pc:sldMk cId="2826723702" sldId="276"/>
            <ac:picMk id="2050" creationId="{6A120897-A697-63D5-EEBB-C30454EE7F1A}"/>
          </ac:picMkLst>
        </pc:picChg>
      </pc:sldChg>
      <pc:sldChg chg="modNotesTx">
        <pc:chgData name="Julie Ruud Ulset" userId="867d97ee-183d-48e9-b2ff-dfc3b165e1a7" providerId="ADAL" clId="{C4966657-B0A1-411C-B2A1-A8B89CDB4F74}" dt="2023-03-06T10:03:38.807" v="90" actId="20577"/>
        <pc:sldMkLst>
          <pc:docMk/>
          <pc:sldMk cId="685798229" sldId="292"/>
        </pc:sldMkLst>
      </pc:sldChg>
      <pc:sldChg chg="modSp mod modNotesTx">
        <pc:chgData name="Julie Ruud Ulset" userId="867d97ee-183d-48e9-b2ff-dfc3b165e1a7" providerId="ADAL" clId="{C4966657-B0A1-411C-B2A1-A8B89CDB4F74}" dt="2023-03-06T10:30:40.765" v="101" actId="20577"/>
        <pc:sldMkLst>
          <pc:docMk/>
          <pc:sldMk cId="0" sldId="293"/>
        </pc:sldMkLst>
        <pc:spChg chg="mod">
          <ac:chgData name="Julie Ruud Ulset" userId="867d97ee-183d-48e9-b2ff-dfc3b165e1a7" providerId="ADAL" clId="{C4966657-B0A1-411C-B2A1-A8B89CDB4F74}" dt="2023-03-06T10:30:40.765" v="101" actId="20577"/>
          <ac:spMkLst>
            <pc:docMk/>
            <pc:sldMk cId="0" sldId="293"/>
            <ac:spMk id="16386" creationId="{06FBE9FF-01BB-9F9B-355A-5BD972D94F49}"/>
          </ac:spMkLst>
        </pc:spChg>
      </pc:sldChg>
      <pc:sldChg chg="addSp delSp modSp mod modNotesTx">
        <pc:chgData name="Julie Ruud Ulset" userId="867d97ee-183d-48e9-b2ff-dfc3b165e1a7" providerId="ADAL" clId="{C4966657-B0A1-411C-B2A1-A8B89CDB4F74}" dt="2023-03-06T10:35:24.074" v="114" actId="255"/>
        <pc:sldMkLst>
          <pc:docMk/>
          <pc:sldMk cId="0" sldId="294"/>
        </pc:sldMkLst>
        <pc:spChg chg="mod">
          <ac:chgData name="Julie Ruud Ulset" userId="867d97ee-183d-48e9-b2ff-dfc3b165e1a7" providerId="ADAL" clId="{C4966657-B0A1-411C-B2A1-A8B89CDB4F74}" dt="2023-03-06T10:35:24.074" v="114" actId="255"/>
          <ac:spMkLst>
            <pc:docMk/>
            <pc:sldMk cId="0" sldId="294"/>
            <ac:spMk id="2" creationId="{0A496F20-9BD9-2FBE-28B5-9AE117DD5842}"/>
          </ac:spMkLst>
        </pc:spChg>
        <pc:spChg chg="add del mod">
          <ac:chgData name="Julie Ruud Ulset" userId="867d97ee-183d-48e9-b2ff-dfc3b165e1a7" providerId="ADAL" clId="{C4966657-B0A1-411C-B2A1-A8B89CDB4F74}" dt="2023-03-06T10:33:37.732" v="105" actId="22"/>
          <ac:spMkLst>
            <pc:docMk/>
            <pc:sldMk cId="0" sldId="294"/>
            <ac:spMk id="4" creationId="{9EC1535C-B584-8BE0-A760-700C30568117}"/>
          </ac:spMkLst>
        </pc:spChg>
        <pc:spChg chg="del">
          <ac:chgData name="Julie Ruud Ulset" userId="867d97ee-183d-48e9-b2ff-dfc3b165e1a7" providerId="ADAL" clId="{C4966657-B0A1-411C-B2A1-A8B89CDB4F74}" dt="2023-03-06T10:33:06.809" v="103"/>
          <ac:spMkLst>
            <pc:docMk/>
            <pc:sldMk cId="0" sldId="294"/>
            <ac:spMk id="15362" creationId="{16023CCD-A2CE-6C2B-BEE2-FDDDCF2091CC}"/>
          </ac:spMkLst>
        </pc:spChg>
        <pc:picChg chg="add del mod">
          <ac:chgData name="Julie Ruud Ulset" userId="867d97ee-183d-48e9-b2ff-dfc3b165e1a7" providerId="ADAL" clId="{C4966657-B0A1-411C-B2A1-A8B89CDB4F74}" dt="2023-03-06T10:33:08.199" v="104" actId="478"/>
          <ac:picMkLst>
            <pc:docMk/>
            <pc:sldMk cId="0" sldId="294"/>
            <ac:picMk id="3" creationId="{3CD0B273-45CC-40E3-2818-66C8FCC46423}"/>
          </ac:picMkLst>
        </pc:picChg>
        <pc:picChg chg="add mod ord">
          <ac:chgData name="Julie Ruud Ulset" userId="867d97ee-183d-48e9-b2ff-dfc3b165e1a7" providerId="ADAL" clId="{C4966657-B0A1-411C-B2A1-A8B89CDB4F74}" dt="2023-03-06T10:34:57.721" v="111" actId="14100"/>
          <ac:picMkLst>
            <pc:docMk/>
            <pc:sldMk cId="0" sldId="294"/>
            <ac:picMk id="6" creationId="{B12F3DD2-2FF0-3CB8-ACDD-2BFF304C8EF6}"/>
          </ac:picMkLst>
        </pc:picChg>
        <pc:picChg chg="del">
          <ac:chgData name="Julie Ruud Ulset" userId="867d97ee-183d-48e9-b2ff-dfc3b165e1a7" providerId="ADAL" clId="{C4966657-B0A1-411C-B2A1-A8B89CDB4F74}" dt="2023-03-06T10:32:55.406" v="102" actId="21"/>
          <ac:picMkLst>
            <pc:docMk/>
            <pc:sldMk cId="0" sldId="294"/>
            <ac:picMk id="1026" creationId="{D11F2BE8-DA0E-22C1-0570-DC879AA56A8E}"/>
          </ac:picMkLst>
        </pc:picChg>
      </pc:sldChg>
    </pc:docChg>
  </pc:docChgLst>
  <pc:docChgLst>
    <pc:chgData name="Frida Torgersen" userId="S::frida.torgersen@io.kommune.no::ea265081-7c03-4e48-ae3c-fad608c99291" providerId="AD" clId="Web-{60E2A7B8-55C3-01E1-74EC-26E3460FA4D1}"/>
    <pc:docChg chg="modSld">
      <pc:chgData name="Frida Torgersen" userId="S::frida.torgersen@io.kommune.no::ea265081-7c03-4e48-ae3c-fad608c99291" providerId="AD" clId="Web-{60E2A7B8-55C3-01E1-74EC-26E3460FA4D1}" dt="2024-08-21T11:30:24.091" v="5"/>
      <pc:docMkLst>
        <pc:docMk/>
      </pc:docMkLst>
      <pc:sldChg chg="modNotes">
        <pc:chgData name="Frida Torgersen" userId="S::frida.torgersen@io.kommune.no::ea265081-7c03-4e48-ae3c-fad608c99291" providerId="AD" clId="Web-{60E2A7B8-55C3-01E1-74EC-26E3460FA4D1}" dt="2024-08-21T11:30:24.091" v="5"/>
        <pc:sldMkLst>
          <pc:docMk/>
          <pc:sldMk cId="0" sldId="263"/>
        </pc:sldMkLst>
      </pc:sldChg>
      <pc:sldChg chg="modNotes">
        <pc:chgData name="Frida Torgersen" userId="S::frida.torgersen@io.kommune.no::ea265081-7c03-4e48-ae3c-fad608c99291" providerId="AD" clId="Web-{60E2A7B8-55C3-01E1-74EC-26E3460FA4D1}" dt="2024-08-21T11:29:22.309" v="0"/>
        <pc:sldMkLst>
          <pc:docMk/>
          <pc:sldMk cId="3737605406" sldId="274"/>
        </pc:sldMkLst>
      </pc:sldChg>
      <pc:sldChg chg="modNotes">
        <pc:chgData name="Frida Torgersen" userId="S::frida.torgersen@io.kommune.no::ea265081-7c03-4e48-ae3c-fad608c99291" providerId="AD" clId="Web-{60E2A7B8-55C3-01E1-74EC-26E3460FA4D1}" dt="2024-08-21T11:29:55.357" v="3"/>
        <pc:sldMkLst>
          <pc:docMk/>
          <pc:sldMk cId="2552167421" sldId="295"/>
        </pc:sldMkLst>
      </pc:sldChg>
    </pc:docChg>
  </pc:docChgLst>
  <pc:docChgLst>
    <pc:chgData name="Ida Marie Lillestrand Kittelsen" userId="S::ida.kittelsen@io.kommune.no::12154653-0a60-4281-8b62-82febac9ddd6" providerId="AD" clId="Web-{5D58484B-A360-379E-D441-22F6F7494436}"/>
    <pc:docChg chg="addSld">
      <pc:chgData name="Ida Marie Lillestrand Kittelsen" userId="S::ida.kittelsen@io.kommune.no::12154653-0a60-4281-8b62-82febac9ddd6" providerId="AD" clId="Web-{5D58484B-A360-379E-D441-22F6F7494436}" dt="2023-11-20T12:38:44.516" v="0"/>
      <pc:docMkLst>
        <pc:docMk/>
      </pc:docMkLst>
      <pc:sldChg chg="add replId">
        <pc:chgData name="Ida Marie Lillestrand Kittelsen" userId="S::ida.kittelsen@io.kommune.no::12154653-0a60-4281-8b62-82febac9ddd6" providerId="AD" clId="Web-{5D58484B-A360-379E-D441-22F6F7494436}" dt="2023-11-20T12:38:44.516" v="0"/>
        <pc:sldMkLst>
          <pc:docMk/>
          <pc:sldMk cId="3127313834" sldId="297"/>
        </pc:sldMkLst>
      </pc:sldChg>
    </pc:docChg>
  </pc:docChgLst>
  <pc:docChgLst>
    <pc:chgData name="Cathrine Løes Sørby" userId="S::cathrine.sorby@io.kommune.no::453ffb51-d645-44fe-b265-43846f0ff910" providerId="AD" clId="Web-{E24A1E20-ACF5-477A-AAC6-B9B7B5384A4E}"/>
    <pc:docChg chg="delSld modSld">
      <pc:chgData name="Cathrine Løes Sørby" userId="S::cathrine.sorby@io.kommune.no::453ffb51-d645-44fe-b265-43846f0ff910" providerId="AD" clId="Web-{E24A1E20-ACF5-477A-AAC6-B9B7B5384A4E}" dt="2023-09-07T08:00:54.336" v="110"/>
      <pc:docMkLst>
        <pc:docMk/>
      </pc:docMkLst>
      <pc:sldChg chg="modNotes">
        <pc:chgData name="Cathrine Løes Sørby" userId="S::cathrine.sorby@io.kommune.no::453ffb51-d645-44fe-b265-43846f0ff910" providerId="AD" clId="Web-{E24A1E20-ACF5-477A-AAC6-B9B7B5384A4E}" dt="2023-09-07T07:50:53.986" v="8"/>
        <pc:sldMkLst>
          <pc:docMk/>
          <pc:sldMk cId="0" sldId="261"/>
        </pc:sldMkLst>
      </pc:sldChg>
      <pc:sldChg chg="modNotes">
        <pc:chgData name="Cathrine Løes Sørby" userId="S::cathrine.sorby@io.kommune.no::453ffb51-d645-44fe-b265-43846f0ff910" providerId="AD" clId="Web-{E24A1E20-ACF5-477A-AAC6-B9B7B5384A4E}" dt="2023-09-07T08:00:54.336" v="110"/>
        <pc:sldMkLst>
          <pc:docMk/>
          <pc:sldMk cId="0" sldId="263"/>
        </pc:sldMkLst>
      </pc:sldChg>
      <pc:sldChg chg="modSp modNotes">
        <pc:chgData name="Cathrine Løes Sørby" userId="S::cathrine.sorby@io.kommune.no::453ffb51-d645-44fe-b265-43846f0ff910" providerId="AD" clId="Web-{E24A1E20-ACF5-477A-AAC6-B9B7B5384A4E}" dt="2023-09-07T07:55:59.099" v="88"/>
        <pc:sldMkLst>
          <pc:docMk/>
          <pc:sldMk cId="3737605406" sldId="274"/>
        </pc:sldMkLst>
        <pc:spChg chg="mod">
          <ac:chgData name="Cathrine Løes Sørby" userId="S::cathrine.sorby@io.kommune.no::453ffb51-d645-44fe-b265-43846f0ff910" providerId="AD" clId="Web-{E24A1E20-ACF5-477A-AAC6-B9B7B5384A4E}" dt="2023-09-07T07:53:30.597" v="18" actId="20577"/>
          <ac:spMkLst>
            <pc:docMk/>
            <pc:sldMk cId="3737605406" sldId="274"/>
            <ac:spMk id="15361" creationId="{D9A8E711-0927-4B15-BDCD-E8F3DDB206A2}"/>
          </ac:spMkLst>
        </pc:spChg>
      </pc:sldChg>
      <pc:sldChg chg="modNotes">
        <pc:chgData name="Cathrine Løes Sørby" userId="S::cathrine.sorby@io.kommune.no::453ffb51-d645-44fe-b265-43846f0ff910" providerId="AD" clId="Web-{E24A1E20-ACF5-477A-AAC6-B9B7B5384A4E}" dt="2023-09-07T07:52:58.862" v="15"/>
        <pc:sldMkLst>
          <pc:docMk/>
          <pc:sldMk cId="2826723702" sldId="276"/>
        </pc:sldMkLst>
      </pc:sldChg>
      <pc:sldChg chg="modNotes">
        <pc:chgData name="Cathrine Løes Sørby" userId="S::cathrine.sorby@io.kommune.no::453ffb51-d645-44fe-b265-43846f0ff910" providerId="AD" clId="Web-{E24A1E20-ACF5-477A-AAC6-B9B7B5384A4E}" dt="2023-09-07T07:56:34.646" v="91"/>
        <pc:sldMkLst>
          <pc:docMk/>
          <pc:sldMk cId="234580812" sldId="279"/>
        </pc:sldMkLst>
      </pc:sldChg>
      <pc:sldChg chg="del modNotes">
        <pc:chgData name="Cathrine Løes Sørby" userId="S::cathrine.sorby@io.kommune.no::453ffb51-d645-44fe-b265-43846f0ff910" providerId="AD" clId="Web-{E24A1E20-ACF5-477A-AAC6-B9B7B5384A4E}" dt="2023-09-07T07:51:01.439" v="9"/>
        <pc:sldMkLst>
          <pc:docMk/>
          <pc:sldMk cId="685798229" sldId="292"/>
        </pc:sldMkLst>
      </pc:sldChg>
      <pc:sldChg chg="modSp">
        <pc:chgData name="Cathrine Løes Sørby" userId="S::cathrine.sorby@io.kommune.no::453ffb51-d645-44fe-b265-43846f0ff910" providerId="AD" clId="Web-{E24A1E20-ACF5-477A-AAC6-B9B7B5384A4E}" dt="2023-09-07T07:51:23.877" v="10" actId="1076"/>
        <pc:sldMkLst>
          <pc:docMk/>
          <pc:sldMk cId="0" sldId="294"/>
        </pc:sldMkLst>
        <pc:picChg chg="mod">
          <ac:chgData name="Cathrine Løes Sørby" userId="S::cathrine.sorby@io.kommune.no::453ffb51-d645-44fe-b265-43846f0ff910" providerId="AD" clId="Web-{E24A1E20-ACF5-477A-AAC6-B9B7B5384A4E}" dt="2023-09-07T07:51:23.877" v="10" actId="1076"/>
          <ac:picMkLst>
            <pc:docMk/>
            <pc:sldMk cId="0" sldId="294"/>
            <ac:picMk id="6" creationId="{B12F3DD2-2FF0-3CB8-ACDD-2BFF304C8EF6}"/>
          </ac:picMkLst>
        </pc:picChg>
      </pc:sldChg>
      <pc:sldChg chg="modNotes">
        <pc:chgData name="Cathrine Løes Sørby" userId="S::cathrine.sorby@io.kommune.no::453ffb51-d645-44fe-b265-43846f0ff910" providerId="AD" clId="Web-{E24A1E20-ACF5-477A-AAC6-B9B7B5384A4E}" dt="2023-09-07T08:00:12.679" v="109"/>
        <pc:sldMkLst>
          <pc:docMk/>
          <pc:sldMk cId="2552167421" sldId="295"/>
        </pc:sldMkLst>
      </pc:sldChg>
    </pc:docChg>
  </pc:docChgLst>
  <pc:docChgLst>
    <pc:chgData name="Ida Røise Bye" userId="fd9abbf5-522d-460f-b441-92be5ece168f" providerId="ADAL" clId="{386519B9-BEF2-4A76-A9A3-A9198F7A97EC}"/>
    <pc:docChg chg="custSel addSld delSld modSld">
      <pc:chgData name="Ida Røise Bye" userId="fd9abbf5-522d-460f-b441-92be5ece168f" providerId="ADAL" clId="{386519B9-BEF2-4A76-A9A3-A9198F7A97EC}" dt="2023-03-20T10:46:46.010" v="150" actId="2696"/>
      <pc:docMkLst>
        <pc:docMk/>
      </pc:docMkLst>
      <pc:sldChg chg="modNotesTx">
        <pc:chgData name="Ida Røise Bye" userId="fd9abbf5-522d-460f-b441-92be5ece168f" providerId="ADAL" clId="{386519B9-BEF2-4A76-A9A3-A9198F7A97EC}" dt="2023-03-20T10:34:14.741" v="146" actId="20577"/>
        <pc:sldMkLst>
          <pc:docMk/>
          <pc:sldMk cId="0" sldId="262"/>
        </pc:sldMkLst>
      </pc:sldChg>
      <pc:sldChg chg="del">
        <pc:chgData name="Ida Røise Bye" userId="fd9abbf5-522d-460f-b441-92be5ece168f" providerId="ADAL" clId="{386519B9-BEF2-4A76-A9A3-A9198F7A97EC}" dt="2023-03-20T10:36:29.890" v="147" actId="2696"/>
        <pc:sldMkLst>
          <pc:docMk/>
          <pc:sldMk cId="3965006717" sldId="271"/>
        </pc:sldMkLst>
      </pc:sldChg>
      <pc:sldChg chg="addSp new del mod">
        <pc:chgData name="Ida Røise Bye" userId="fd9abbf5-522d-460f-b441-92be5ece168f" providerId="ADAL" clId="{386519B9-BEF2-4A76-A9A3-A9198F7A97EC}" dt="2023-03-20T10:46:46.010" v="150" actId="2696"/>
        <pc:sldMkLst>
          <pc:docMk/>
          <pc:sldMk cId="3553015085" sldId="296"/>
        </pc:sldMkLst>
        <pc:spChg chg="add">
          <ac:chgData name="Ida Røise Bye" userId="fd9abbf5-522d-460f-b441-92be5ece168f" providerId="ADAL" clId="{386519B9-BEF2-4A76-A9A3-A9198F7A97EC}" dt="2023-03-20T10:46:38.813" v="149" actId="22"/>
          <ac:spMkLst>
            <pc:docMk/>
            <pc:sldMk cId="3553015085" sldId="296"/>
            <ac:spMk id="5" creationId="{72388857-5976-3727-60BA-5B918B91A559}"/>
          </ac:spMkLst>
        </pc:spChg>
      </pc:sldChg>
    </pc:docChg>
  </pc:docChgLst>
  <pc:docChgLst>
    <pc:chgData name="Frida Torgersen" userId="S::frida.torgersen@io.kommune.no::ea265081-7c03-4e48-ae3c-fad608c99291" providerId="AD" clId="Web-{8DCC130E-0AFA-CDF9-3123-E497B01D7570}"/>
    <pc:docChg chg="addSld delSld modSld">
      <pc:chgData name="Frida Torgersen" userId="S::frida.torgersen@io.kommune.no::ea265081-7c03-4e48-ae3c-fad608c99291" providerId="AD" clId="Web-{8DCC130E-0AFA-CDF9-3123-E497B01D7570}" dt="2024-04-17T09:24:42.967" v="6"/>
      <pc:docMkLst>
        <pc:docMk/>
      </pc:docMkLst>
      <pc:sldChg chg="del">
        <pc:chgData name="Frida Torgersen" userId="S::frida.torgersen@io.kommune.no::ea265081-7c03-4e48-ae3c-fad608c99291" providerId="AD" clId="Web-{8DCC130E-0AFA-CDF9-3123-E497B01D7570}" dt="2024-04-17T09:24:06.763" v="3"/>
        <pc:sldMkLst>
          <pc:docMk/>
          <pc:sldMk cId="1095511864" sldId="290"/>
        </pc:sldMkLst>
      </pc:sldChg>
      <pc:sldChg chg="del">
        <pc:chgData name="Frida Torgersen" userId="S::frida.torgersen@io.kommune.no::ea265081-7c03-4e48-ae3c-fad608c99291" providerId="AD" clId="Web-{8DCC130E-0AFA-CDF9-3123-E497B01D7570}" dt="2024-04-17T09:23:40.919" v="1"/>
        <pc:sldMkLst>
          <pc:docMk/>
          <pc:sldMk cId="1439676256" sldId="291"/>
        </pc:sldMkLst>
      </pc:sldChg>
      <pc:sldChg chg="modNotes">
        <pc:chgData name="Frida Torgersen" userId="S::frida.torgersen@io.kommune.no::ea265081-7c03-4e48-ae3c-fad608c99291" providerId="AD" clId="Web-{8DCC130E-0AFA-CDF9-3123-E497B01D7570}" dt="2024-04-17T09:24:42.967" v="6"/>
        <pc:sldMkLst>
          <pc:docMk/>
          <pc:sldMk cId="0" sldId="293"/>
        </pc:sldMkLst>
      </pc:sldChg>
      <pc:sldChg chg="add">
        <pc:chgData name="Frida Torgersen" userId="S::frida.torgersen@io.kommune.no::ea265081-7c03-4e48-ae3c-fad608c99291" providerId="AD" clId="Web-{8DCC130E-0AFA-CDF9-3123-E497B01D7570}" dt="2024-04-17T09:23:37.482" v="0"/>
        <pc:sldMkLst>
          <pc:docMk/>
          <pc:sldMk cId="238921961" sldId="300"/>
        </pc:sldMkLst>
      </pc:sldChg>
      <pc:sldChg chg="add">
        <pc:chgData name="Frida Torgersen" userId="S::frida.torgersen@io.kommune.no::ea265081-7c03-4e48-ae3c-fad608c99291" providerId="AD" clId="Web-{8DCC130E-0AFA-CDF9-3123-E497B01D7570}" dt="2024-04-17T09:24:01.529" v="2"/>
        <pc:sldMkLst>
          <pc:docMk/>
          <pc:sldMk cId="3978008642" sldId="315"/>
        </pc:sldMkLst>
      </pc:sldChg>
      <pc:sldMasterChg chg="addSldLayout">
        <pc:chgData name="Frida Torgersen" userId="S::frida.torgersen@io.kommune.no::ea265081-7c03-4e48-ae3c-fad608c99291" providerId="AD" clId="Web-{8DCC130E-0AFA-CDF9-3123-E497B01D7570}" dt="2024-04-17T09:24:01.529" v="2"/>
        <pc:sldMasterMkLst>
          <pc:docMk/>
          <pc:sldMasterMk cId="2017193866" sldId="2147483746"/>
        </pc:sldMasterMkLst>
        <pc:sldLayoutChg chg="add replId">
          <pc:chgData name="Frida Torgersen" userId="S::frida.torgersen@io.kommune.no::ea265081-7c03-4e48-ae3c-fad608c99291" providerId="AD" clId="Web-{8DCC130E-0AFA-CDF9-3123-E497B01D7570}" dt="2024-04-17T09:24:01.529" v="2"/>
          <pc:sldLayoutMkLst>
            <pc:docMk/>
            <pc:sldMasterMk cId="2017193866" sldId="2147483746"/>
            <pc:sldLayoutMk cId="711529331" sldId="2147483755"/>
          </pc:sldLayoutMkLst>
        </pc:sldLayoutChg>
      </pc:sldMasterChg>
    </pc:docChg>
  </pc:docChgLst>
  <pc:docChgLst>
    <pc:chgData name="Ida Marie Lillestrand Kittelsen" userId="12154653-0a60-4281-8b62-82febac9ddd6" providerId="ADAL" clId="{55A3C76E-1E75-4203-A82C-1D7444CBAE3C}"/>
    <pc:docChg chg="custSel addSld delSld modSld sldOrd">
      <pc:chgData name="Ida Marie Lillestrand Kittelsen" userId="12154653-0a60-4281-8b62-82febac9ddd6" providerId="ADAL" clId="{55A3C76E-1E75-4203-A82C-1D7444CBAE3C}" dt="2023-03-06T10:59:32.142" v="1407" actId="20577"/>
      <pc:docMkLst>
        <pc:docMk/>
      </pc:docMkLst>
      <pc:sldChg chg="modSp mod">
        <pc:chgData name="Ida Marie Lillestrand Kittelsen" userId="12154653-0a60-4281-8b62-82febac9ddd6" providerId="ADAL" clId="{55A3C76E-1E75-4203-A82C-1D7444CBAE3C}" dt="2023-03-06T09:49:52.763" v="560" actId="20577"/>
        <pc:sldMkLst>
          <pc:docMk/>
          <pc:sldMk cId="0" sldId="261"/>
        </pc:sldMkLst>
        <pc:spChg chg="mod">
          <ac:chgData name="Ida Marie Lillestrand Kittelsen" userId="12154653-0a60-4281-8b62-82febac9ddd6" providerId="ADAL" clId="{55A3C76E-1E75-4203-A82C-1D7444CBAE3C}" dt="2023-03-06T09:49:52.763" v="560" actId="20577"/>
          <ac:spMkLst>
            <pc:docMk/>
            <pc:sldMk cId="0" sldId="261"/>
            <ac:spMk id="2" creationId="{17EA47DF-ED2C-5B98-1D78-FB9F94D617FF}"/>
          </ac:spMkLst>
        </pc:spChg>
      </pc:sldChg>
      <pc:sldChg chg="add ord modNotesTx">
        <pc:chgData name="Ida Marie Lillestrand Kittelsen" userId="12154653-0a60-4281-8b62-82febac9ddd6" providerId="ADAL" clId="{55A3C76E-1E75-4203-A82C-1D7444CBAE3C}" dt="2023-03-06T10:59:32.142" v="1407" actId="20577"/>
        <pc:sldMkLst>
          <pc:docMk/>
          <pc:sldMk cId="3737605406" sldId="274"/>
        </pc:sldMkLst>
      </pc:sldChg>
      <pc:sldChg chg="modNotesTx">
        <pc:chgData name="Ida Marie Lillestrand Kittelsen" userId="12154653-0a60-4281-8b62-82febac9ddd6" providerId="ADAL" clId="{55A3C76E-1E75-4203-A82C-1D7444CBAE3C}" dt="2023-03-06T09:44:30.239" v="412" actId="20577"/>
        <pc:sldMkLst>
          <pc:docMk/>
          <pc:sldMk cId="2826723702" sldId="276"/>
        </pc:sldMkLst>
      </pc:sldChg>
      <pc:sldChg chg="del ord">
        <pc:chgData name="Ida Marie Lillestrand Kittelsen" userId="12154653-0a60-4281-8b62-82febac9ddd6" providerId="ADAL" clId="{55A3C76E-1E75-4203-A82C-1D7444CBAE3C}" dt="2023-03-06T09:31:09.118" v="54" actId="2696"/>
        <pc:sldMkLst>
          <pc:docMk/>
          <pc:sldMk cId="2848325185" sldId="280"/>
        </pc:sldMkLst>
      </pc:sldChg>
      <pc:sldChg chg="del">
        <pc:chgData name="Ida Marie Lillestrand Kittelsen" userId="12154653-0a60-4281-8b62-82febac9ddd6" providerId="ADAL" clId="{55A3C76E-1E75-4203-A82C-1D7444CBAE3C}" dt="2023-03-06T09:29:49.600" v="53" actId="2696"/>
        <pc:sldMkLst>
          <pc:docMk/>
          <pc:sldMk cId="50309499" sldId="287"/>
        </pc:sldMkLst>
      </pc:sldChg>
      <pc:sldChg chg="add del">
        <pc:chgData name="Ida Marie Lillestrand Kittelsen" userId="12154653-0a60-4281-8b62-82febac9ddd6" providerId="ADAL" clId="{55A3C76E-1E75-4203-A82C-1D7444CBAE3C}" dt="2023-03-06T09:25:20.780" v="49"/>
        <pc:sldMkLst>
          <pc:docMk/>
          <pc:sldMk cId="360307335" sldId="288"/>
        </pc:sldMkLst>
      </pc:sldChg>
      <pc:sldChg chg="new">
        <pc:chgData name="Ida Marie Lillestrand Kittelsen" userId="12154653-0a60-4281-8b62-82febac9ddd6" providerId="ADAL" clId="{55A3C76E-1E75-4203-A82C-1D7444CBAE3C}" dt="2023-03-06T09:28:06.593" v="50" actId="680"/>
        <pc:sldMkLst>
          <pc:docMk/>
          <pc:sldMk cId="2193311436" sldId="289"/>
        </pc:sldMkLst>
      </pc:sldChg>
      <pc:sldChg chg="ord">
        <pc:chgData name="Ida Marie Lillestrand Kittelsen" userId="12154653-0a60-4281-8b62-82febac9ddd6" providerId="ADAL" clId="{55A3C76E-1E75-4203-A82C-1D7444CBAE3C}" dt="2023-03-06T09:31:18.230" v="56"/>
        <pc:sldMkLst>
          <pc:docMk/>
          <pc:sldMk cId="1095511864" sldId="290"/>
        </pc:sldMkLst>
      </pc:sldChg>
      <pc:sldChg chg="ord">
        <pc:chgData name="Ida Marie Lillestrand Kittelsen" userId="12154653-0a60-4281-8b62-82febac9ddd6" providerId="ADAL" clId="{55A3C76E-1E75-4203-A82C-1D7444CBAE3C}" dt="2023-03-06T09:35:18.691" v="58"/>
        <pc:sldMkLst>
          <pc:docMk/>
          <pc:sldMk cId="685798229" sldId="292"/>
        </pc:sldMkLst>
      </pc:sldChg>
      <pc:sldChg chg="add ord">
        <pc:chgData name="Ida Marie Lillestrand Kittelsen" userId="12154653-0a60-4281-8b62-82febac9ddd6" providerId="ADAL" clId="{55A3C76E-1E75-4203-A82C-1D7444CBAE3C}" dt="2023-03-06T09:36:06.726" v="61"/>
        <pc:sldMkLst>
          <pc:docMk/>
          <pc:sldMk cId="0" sldId="293"/>
        </pc:sldMkLst>
      </pc:sldChg>
      <pc:sldChg chg="add">
        <pc:chgData name="Ida Marie Lillestrand Kittelsen" userId="12154653-0a60-4281-8b62-82febac9ddd6" providerId="ADAL" clId="{55A3C76E-1E75-4203-A82C-1D7444CBAE3C}" dt="2023-03-06T09:50:59.431" v="561"/>
        <pc:sldMkLst>
          <pc:docMk/>
          <pc:sldMk cId="2552167421" sldId="295"/>
        </pc:sldMkLst>
      </pc:sldChg>
      <pc:sldChg chg="del">
        <pc:chgData name="Ida Marie Lillestrand Kittelsen" userId="12154653-0a60-4281-8b62-82febac9ddd6" providerId="ADAL" clId="{55A3C76E-1E75-4203-A82C-1D7444CBAE3C}" dt="2023-03-06T09:49:16.210" v="552" actId="2696"/>
        <pc:sldMkLst>
          <pc:docMk/>
          <pc:sldMk cId="2719209037" sldId="295"/>
        </pc:sldMkLst>
      </pc:sldChg>
      <pc:sldMasterChg chg="delSldLayout">
        <pc:chgData name="Ida Marie Lillestrand Kittelsen" userId="12154653-0a60-4281-8b62-82febac9ddd6" providerId="ADAL" clId="{55A3C76E-1E75-4203-A82C-1D7444CBAE3C}" dt="2023-03-06T09:31:09.118" v="54" actId="2696"/>
        <pc:sldMasterMkLst>
          <pc:docMk/>
          <pc:sldMasterMk cId="0" sldId="2147483667"/>
        </pc:sldMasterMkLst>
        <pc:sldLayoutChg chg="del">
          <pc:chgData name="Ida Marie Lillestrand Kittelsen" userId="12154653-0a60-4281-8b62-82febac9ddd6" providerId="ADAL" clId="{55A3C76E-1E75-4203-A82C-1D7444CBAE3C}" dt="2023-03-06T09:31:09.118" v="54" actId="2696"/>
          <pc:sldLayoutMkLst>
            <pc:docMk/>
            <pc:sldMasterMk cId="0" sldId="2147483667"/>
            <pc:sldLayoutMk cId="1305262813" sldId="2147483744"/>
          </pc:sldLayoutMkLst>
        </pc:sldLayoutChg>
      </pc:sldMasterChg>
    </pc:docChg>
  </pc:docChgLst>
  <pc:docChgLst>
    <pc:chgData name="Ida Marie Lillestrand Kittelsen" userId="S::ida.kittelsen@io.kommune.no::12154653-0a60-4281-8b62-82febac9ddd6" providerId="AD" clId="Web-{7CC1BB66-C592-4D88-83FC-569F1F80D070}"/>
    <pc:docChg chg="addSld delSld sldOrd">
      <pc:chgData name="Ida Marie Lillestrand Kittelsen" userId="S::ida.kittelsen@io.kommune.no::12154653-0a60-4281-8b62-82febac9ddd6" providerId="AD" clId="Web-{7CC1BB66-C592-4D88-83FC-569F1F80D070}" dt="2024-04-17T08:47:53.916" v="3"/>
      <pc:docMkLst>
        <pc:docMk/>
      </pc:docMkLst>
      <pc:sldChg chg="add del ord">
        <pc:chgData name="Ida Marie Lillestrand Kittelsen" userId="S::ida.kittelsen@io.kommune.no::12154653-0a60-4281-8b62-82febac9ddd6" providerId="AD" clId="Web-{7CC1BB66-C592-4D88-83FC-569F1F80D070}" dt="2024-04-17T08:47:53.916" v="3"/>
        <pc:sldMkLst>
          <pc:docMk/>
          <pc:sldMk cId="711894683" sldId="277"/>
        </pc:sldMkLst>
      </pc:sldChg>
      <pc:sldChg chg="add">
        <pc:chgData name="Ida Marie Lillestrand Kittelsen" userId="S::ida.kittelsen@io.kommune.no::12154653-0a60-4281-8b62-82febac9ddd6" providerId="AD" clId="Web-{7CC1BB66-C592-4D88-83FC-569F1F80D070}" dt="2024-04-17T08:47:35.260" v="2"/>
        <pc:sldMkLst>
          <pc:docMk/>
          <pc:sldMk cId="0" sldId="292"/>
        </pc:sldMkLst>
      </pc:sldChg>
    </pc:docChg>
  </pc:docChgLst>
  <pc:docChgLst>
    <pc:chgData name="Ida Marie Lillestrand Kittelsen" userId="12154653-0a60-4281-8b62-82febac9ddd6" providerId="ADAL" clId="{89411CD1-0372-4CB5-AAA4-992C9C6D9AC9}"/>
    <pc:docChg chg="custSel modSld">
      <pc:chgData name="Ida Marie Lillestrand Kittelsen" userId="12154653-0a60-4281-8b62-82febac9ddd6" providerId="ADAL" clId="{89411CD1-0372-4CB5-AAA4-992C9C6D9AC9}" dt="2023-06-07T12:26:55.525" v="203" actId="20577"/>
      <pc:docMkLst>
        <pc:docMk/>
      </pc:docMkLst>
      <pc:sldChg chg="modNotesTx">
        <pc:chgData name="Ida Marie Lillestrand Kittelsen" userId="12154653-0a60-4281-8b62-82febac9ddd6" providerId="ADAL" clId="{89411CD1-0372-4CB5-AAA4-992C9C6D9AC9}" dt="2023-06-07T11:01:25.634" v="164" actId="20577"/>
        <pc:sldMkLst>
          <pc:docMk/>
          <pc:sldMk cId="3737605406" sldId="274"/>
        </pc:sldMkLst>
      </pc:sldChg>
      <pc:sldChg chg="modNotesTx">
        <pc:chgData name="Ida Marie Lillestrand Kittelsen" userId="12154653-0a60-4281-8b62-82febac9ddd6" providerId="ADAL" clId="{89411CD1-0372-4CB5-AAA4-992C9C6D9AC9}" dt="2023-06-07T12:25:53.241" v="200" actId="20577"/>
        <pc:sldMkLst>
          <pc:docMk/>
          <pc:sldMk cId="234580812" sldId="279"/>
        </pc:sldMkLst>
      </pc:sldChg>
      <pc:sldChg chg="modNotesTx">
        <pc:chgData name="Ida Marie Lillestrand Kittelsen" userId="12154653-0a60-4281-8b62-82febac9ddd6" providerId="ADAL" clId="{89411CD1-0372-4CB5-AAA4-992C9C6D9AC9}" dt="2023-06-07T12:15:36.761" v="165" actId="20577"/>
        <pc:sldMkLst>
          <pc:docMk/>
          <pc:sldMk cId="685798229" sldId="292"/>
        </pc:sldMkLst>
      </pc:sldChg>
      <pc:sldChg chg="modSp mod modNotesTx">
        <pc:chgData name="Ida Marie Lillestrand Kittelsen" userId="12154653-0a60-4281-8b62-82febac9ddd6" providerId="ADAL" clId="{89411CD1-0372-4CB5-AAA4-992C9C6D9AC9}" dt="2023-06-07T12:16:59.192" v="197" actId="20577"/>
        <pc:sldMkLst>
          <pc:docMk/>
          <pc:sldMk cId="0" sldId="294"/>
        </pc:sldMkLst>
        <pc:spChg chg="mod">
          <ac:chgData name="Ida Marie Lillestrand Kittelsen" userId="12154653-0a60-4281-8b62-82febac9ddd6" providerId="ADAL" clId="{89411CD1-0372-4CB5-AAA4-992C9C6D9AC9}" dt="2023-06-07T12:16:44.903" v="185" actId="20577"/>
          <ac:spMkLst>
            <pc:docMk/>
            <pc:sldMk cId="0" sldId="294"/>
            <ac:spMk id="2" creationId="{0A496F20-9BD9-2FBE-28B5-9AE117DD5842}"/>
          </ac:spMkLst>
        </pc:spChg>
      </pc:sldChg>
      <pc:sldChg chg="modNotesTx">
        <pc:chgData name="Ida Marie Lillestrand Kittelsen" userId="12154653-0a60-4281-8b62-82febac9ddd6" providerId="ADAL" clId="{89411CD1-0372-4CB5-AAA4-992C9C6D9AC9}" dt="2023-06-07T12:26:55.525" v="203" actId="20577"/>
        <pc:sldMkLst>
          <pc:docMk/>
          <pc:sldMk cId="2552167421" sldId="295"/>
        </pc:sldMkLst>
      </pc:sldChg>
    </pc:docChg>
  </pc:docChgLst>
  <pc:docChgLst>
    <pc:chgData name="Frida Torgersen" userId="S::frida.torgersen@io.kommune.no::ea265081-7c03-4e48-ae3c-fad608c99291" providerId="AD" clId="Web-{51325D92-A728-D32E-7AB0-B6322F28FD84}"/>
    <pc:docChg chg="addSld delSld">
      <pc:chgData name="Frida Torgersen" userId="S::frida.torgersen@io.kommune.no::ea265081-7c03-4e48-ae3c-fad608c99291" providerId="AD" clId="Web-{51325D92-A728-D32E-7AB0-B6322F28FD84}" dt="2024-05-08T08:31:46.644" v="1"/>
      <pc:docMkLst>
        <pc:docMk/>
      </pc:docMkLst>
      <pc:sldChg chg="add del replId">
        <pc:chgData name="Frida Torgersen" userId="S::frida.torgersen@io.kommune.no::ea265081-7c03-4e48-ae3c-fad608c99291" providerId="AD" clId="Web-{51325D92-A728-D32E-7AB0-B6322F28FD84}" dt="2024-05-08T08:31:46.644" v="1"/>
        <pc:sldMkLst>
          <pc:docMk/>
          <pc:sldMk cId="1676973453" sldId="316"/>
        </pc:sldMkLst>
      </pc:sldChg>
    </pc:docChg>
  </pc:docChgLst>
  <pc:docChgLst>
    <pc:chgData name="Cathrine Løes Sørby" userId="S::cathrine.sorby@io.kommune.no::453ffb51-d645-44fe-b265-43846f0ff910" providerId="AD" clId="Web-{7AFF74BE-2D62-44C3-ADF8-488F9C266588}"/>
    <pc:docChg chg="modSld">
      <pc:chgData name="Cathrine Løes Sørby" userId="S::cathrine.sorby@io.kommune.no::453ffb51-d645-44fe-b265-43846f0ff910" providerId="AD" clId="Web-{7AFF74BE-2D62-44C3-ADF8-488F9C266588}" dt="2023-09-07T08:06:45.391" v="0"/>
      <pc:docMkLst>
        <pc:docMk/>
      </pc:docMkLst>
      <pc:sldChg chg="modNotes">
        <pc:chgData name="Cathrine Løes Sørby" userId="S::cathrine.sorby@io.kommune.no::453ffb51-d645-44fe-b265-43846f0ff910" providerId="AD" clId="Web-{7AFF74BE-2D62-44C3-ADF8-488F9C266588}" dt="2023-09-07T08:06:45.391" v="0"/>
        <pc:sldMkLst>
          <pc:docMk/>
          <pc:sldMk cId="0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B3907-3FBA-4611-AFEC-670D1BC463DD}" type="datetimeFigureOut">
              <a:rPr lang="nb-NO" smtClean="0"/>
              <a:t>21.08.2024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C8CF6-1795-4960-923C-D5ADC78B24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87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r/sites/OPVOppvekst543/Shared%20Documents/Videoer%20(fra%20plandager%20og%20annet)/Robuste%20barn%20-%20musikkvideoer/Can%27t%20Stop%20The%20Feeling.mp4?csf=1&amp;web=1&amp;e=9tH9g7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EYZpEg3qUI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SV7tJ1mwQ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</a:t>
            </a:r>
            <a:r>
              <a:rPr lang="en-US" err="1"/>
              <a:t>dag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vi </a:t>
            </a:r>
            <a:r>
              <a:rPr lang="en-US" err="1"/>
              <a:t>snakke</a:t>
            </a:r>
            <a:r>
              <a:rPr lang="en-US"/>
              <a:t> om </a:t>
            </a:r>
            <a:r>
              <a:rPr lang="en-US" err="1"/>
              <a:t>skjermbruk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internett</a:t>
            </a:r>
            <a:r>
              <a:rPr lang="en-US"/>
              <a:t>, </a:t>
            </a:r>
            <a:r>
              <a:rPr lang="en-US" err="1"/>
              <a:t>både</a:t>
            </a:r>
            <a:r>
              <a:rPr lang="en-US"/>
              <a:t> </a:t>
            </a:r>
            <a:r>
              <a:rPr lang="en-US" err="1"/>
              <a:t>hva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er </a:t>
            </a:r>
            <a:r>
              <a:rPr lang="en-US" err="1"/>
              <a:t>fint</a:t>
            </a:r>
            <a:r>
              <a:rPr lang="en-US"/>
              <a:t> med </a:t>
            </a:r>
            <a:r>
              <a:rPr lang="en-US" err="1"/>
              <a:t>skjerm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hva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er </a:t>
            </a:r>
            <a:r>
              <a:rPr lang="en-US" err="1"/>
              <a:t>mindre</a:t>
            </a:r>
            <a:r>
              <a:rPr lang="en-US"/>
              <a:t> bra med </a:t>
            </a:r>
            <a:r>
              <a:rPr lang="en-US" err="1"/>
              <a:t>skjerm</a:t>
            </a:r>
            <a:r>
              <a:rPr lang="en-US"/>
              <a:t>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C8CF6-1795-4960-923C-D5ADC78B242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25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schemeClr val="tx2"/>
                </a:solidFill>
                <a:ea typeface="+mj-lt"/>
                <a:cs typeface="Calibri"/>
              </a:rPr>
              <a:t>TROLLS Justin Timberlake Can`t stop the feeling:</a:t>
            </a:r>
            <a:r>
              <a:rPr lang="en-US">
                <a:solidFill>
                  <a:schemeClr val="tx2"/>
                </a:solidFill>
                <a:ea typeface="+mj-lt"/>
                <a:cs typeface="Calibri"/>
              </a:rPr>
              <a:t> </a:t>
            </a:r>
            <a:r>
              <a:rPr lang="en-US" u="sng">
                <a:solidFill>
                  <a:schemeClr val="tx2"/>
                </a:solidFill>
                <a:hlinkClick r:id="rId3"/>
              </a:rPr>
              <a:t>Can't Stop The Feeling.mp4</a:t>
            </a:r>
            <a:endParaRPr lang="en-US">
              <a:solidFill>
                <a:schemeClr val="tx2"/>
              </a:solidFill>
            </a:endParaRPr>
          </a:p>
          <a:p>
            <a:r>
              <a:rPr lang="en-US" sz="1200" err="1">
                <a:ea typeface="+mj-lt"/>
                <a:cs typeface="Calibri"/>
              </a:rPr>
              <a:t>Varer</a:t>
            </a:r>
            <a:r>
              <a:rPr lang="en-US" sz="1200">
                <a:ea typeface="+mj-lt"/>
                <a:cs typeface="Calibri"/>
              </a:rPr>
              <a:t> ca 3 </a:t>
            </a:r>
            <a:r>
              <a:rPr lang="en-US" sz="1200" err="1">
                <a:ea typeface="+mj-lt"/>
                <a:cs typeface="Calibri"/>
              </a:rPr>
              <a:t>minutter</a:t>
            </a:r>
            <a:endParaRPr lang="en-US" sz="1200">
              <a:ea typeface="+mj-lt"/>
              <a:cs typeface="Calibri"/>
            </a:endParaRPr>
          </a:p>
          <a:p>
            <a:endParaRPr lang="en-US">
              <a:ea typeface="+mj-lt"/>
              <a:cs typeface="Calibri"/>
            </a:endParaRPr>
          </a:p>
          <a:p>
            <a:r>
              <a:rPr lang="en-US">
                <a:ea typeface="+mj-lt"/>
                <a:cs typeface="Calibri"/>
              </a:rPr>
              <a:t>Vi </a:t>
            </a:r>
            <a:r>
              <a:rPr lang="en-US" err="1">
                <a:ea typeface="+mj-lt"/>
                <a:cs typeface="Calibri"/>
              </a:rPr>
              <a:t>rydder</a:t>
            </a:r>
            <a:r>
              <a:rPr lang="en-US">
                <a:ea typeface="+mj-lt"/>
                <a:cs typeface="Calibri"/>
              </a:rPr>
              <a:t> </a:t>
            </a:r>
            <a:r>
              <a:rPr lang="en-US" err="1">
                <a:ea typeface="+mj-lt"/>
                <a:cs typeface="Calibri"/>
              </a:rPr>
              <a:t>klasserommet</a:t>
            </a:r>
            <a:r>
              <a:rPr lang="en-US">
                <a:ea typeface="+mj-lt"/>
                <a:cs typeface="Calibri"/>
              </a:rPr>
              <a:t> </a:t>
            </a:r>
            <a:r>
              <a:rPr lang="en-US" err="1">
                <a:ea typeface="+mj-lt"/>
                <a:cs typeface="Calibri"/>
              </a:rPr>
              <a:t>og</a:t>
            </a:r>
            <a:r>
              <a:rPr lang="en-US">
                <a:ea typeface="+mj-lt"/>
                <a:cs typeface="Calibri"/>
              </a:rPr>
              <a:t> setter </a:t>
            </a:r>
            <a:r>
              <a:rPr lang="en-US" err="1">
                <a:ea typeface="+mj-lt"/>
                <a:cs typeface="Calibri"/>
              </a:rPr>
              <a:t>oss</a:t>
            </a:r>
            <a:r>
              <a:rPr lang="en-US">
                <a:ea typeface="+mj-lt"/>
                <a:cs typeface="Calibri"/>
              </a:rPr>
              <a:t> </a:t>
            </a:r>
            <a:r>
              <a:rPr lang="en-US" err="1">
                <a:ea typeface="+mj-lt"/>
                <a:cs typeface="Calibri"/>
              </a:rPr>
              <a:t>ned</a:t>
            </a:r>
            <a:r>
              <a:rPr lang="en-US">
                <a:ea typeface="+mj-lt"/>
                <a:cs typeface="Calibri"/>
              </a:rPr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B86A1-72DB-48B8-A648-3BCAEE5FDD0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20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>
                <a:latin typeface="+mj-lt"/>
              </a:rPr>
              <a:t>Pust/bevegelsesøvelse:</a:t>
            </a:r>
          </a:p>
          <a:p>
            <a:endParaRPr lang="nb-NO">
              <a:cs typeface="Calibri"/>
            </a:endParaRPr>
          </a:p>
          <a:p>
            <a:r>
              <a:rPr lang="nb-NO">
                <a:hlinkClick r:id="rId3"/>
              </a:rPr>
              <a:t>Pusteøvelse - Sprayboksen (youtube.com)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4989-17DF-41C1-837D-E58957E3A1A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66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/>
              <a:t>Film: </a:t>
            </a:r>
            <a:r>
              <a:rPr lang="nb-NO">
                <a:hlinkClick r:id="rId3"/>
              </a:rPr>
              <a:t>Barn og unge på nett (youtube.com)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/>
              <a:t>3 minutter</a:t>
            </a:r>
            <a:endParaRPr lang="nb-NO" altLang="nb-NO">
              <a:cs typeface="Calibri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A4989-17DF-41C1-837D-E58957E3A1A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26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dirty="0" err="1"/>
              <a:t>Hvorfor</a:t>
            </a:r>
            <a:r>
              <a:rPr lang="nn-NO" b="1" dirty="0"/>
              <a:t> kan det være skummelt å snakke med </a:t>
            </a:r>
            <a:r>
              <a:rPr lang="nn-NO" b="1" dirty="0" err="1"/>
              <a:t>noen</a:t>
            </a:r>
            <a:r>
              <a:rPr lang="nn-NO" b="1" dirty="0"/>
              <a:t> vi </a:t>
            </a:r>
            <a:r>
              <a:rPr lang="nn-NO" b="1" dirty="0" err="1"/>
              <a:t>ikke</a:t>
            </a:r>
            <a:r>
              <a:rPr lang="nn-NO" b="1" dirty="0"/>
              <a:t> vet </a:t>
            </a:r>
            <a:r>
              <a:rPr lang="nn-NO" b="1" dirty="0" err="1"/>
              <a:t>hvem</a:t>
            </a:r>
            <a:r>
              <a:rPr lang="nn-NO" b="1" dirty="0"/>
              <a:t> er på nettet?</a:t>
            </a:r>
          </a:p>
          <a:p>
            <a:endParaRPr lang="nn-NO" b="1" dirty="0"/>
          </a:p>
          <a:p>
            <a:r>
              <a:rPr lang="nn-NO" dirty="0"/>
              <a:t>La </a:t>
            </a:r>
            <a:r>
              <a:rPr lang="nn-NO" dirty="0" err="1"/>
              <a:t>elevene</a:t>
            </a:r>
            <a:r>
              <a:rPr lang="nn-NO" dirty="0"/>
              <a:t> komme med </a:t>
            </a:r>
            <a:r>
              <a:rPr lang="nn-NO" dirty="0" err="1"/>
              <a:t>innspill</a:t>
            </a:r>
            <a:r>
              <a:rPr lang="nn-NO" dirty="0"/>
              <a:t>, lærer kommer med forslag ved behov.</a:t>
            </a:r>
          </a:p>
          <a:p>
            <a:r>
              <a:rPr lang="nn-NO" i="1" dirty="0"/>
              <a:t>For eksempel:</a:t>
            </a:r>
          </a:p>
          <a:p>
            <a:r>
              <a:rPr lang="nn-NO" dirty="0"/>
              <a:t>Det finnes </a:t>
            </a:r>
            <a:r>
              <a:rPr lang="nn-NO" dirty="0" err="1"/>
              <a:t>voksne</a:t>
            </a:r>
            <a:r>
              <a:rPr lang="nn-NO" dirty="0"/>
              <a:t> på nett som </a:t>
            </a:r>
            <a:r>
              <a:rPr lang="nn-NO" dirty="0" err="1"/>
              <a:t>utgir</a:t>
            </a:r>
            <a:r>
              <a:rPr lang="nn-NO" dirty="0"/>
              <a:t> seg for å være andre enn den de </a:t>
            </a:r>
            <a:r>
              <a:rPr lang="nn-NO" dirty="0" err="1"/>
              <a:t>egentlig</a:t>
            </a:r>
            <a:r>
              <a:rPr lang="nn-NO" dirty="0"/>
              <a:t> er. </a:t>
            </a:r>
            <a:endParaRPr lang="nn-NO" dirty="0">
              <a:cs typeface="Calibri"/>
            </a:endParaRPr>
          </a:p>
          <a:p>
            <a:r>
              <a:rPr lang="nn-NO" dirty="0" err="1"/>
              <a:t>Noen</a:t>
            </a:r>
            <a:r>
              <a:rPr lang="nn-NO" dirty="0"/>
              <a:t> kan si at de er på </a:t>
            </a:r>
            <a:r>
              <a:rPr lang="nn-NO" dirty="0" err="1"/>
              <a:t>samme</a:t>
            </a:r>
            <a:r>
              <a:rPr lang="nn-NO" dirty="0"/>
              <a:t> alder som barnet.</a:t>
            </a:r>
            <a:endParaRPr lang="nn-NO" dirty="0">
              <a:cs typeface="Calibri"/>
            </a:endParaRPr>
          </a:p>
          <a:p>
            <a:r>
              <a:rPr lang="nn-NO" dirty="0" err="1"/>
              <a:t>Noen</a:t>
            </a:r>
            <a:r>
              <a:rPr lang="nn-NO" dirty="0"/>
              <a:t> kan prøve å få barn til å sende bilde med lite </a:t>
            </a:r>
            <a:r>
              <a:rPr lang="nn-NO" dirty="0" err="1"/>
              <a:t>klær</a:t>
            </a:r>
            <a:r>
              <a:rPr lang="nn-NO" dirty="0"/>
              <a:t> eller </a:t>
            </a:r>
            <a:r>
              <a:rPr lang="nn-NO" dirty="0" err="1"/>
              <a:t>gjøre</a:t>
            </a:r>
            <a:r>
              <a:rPr lang="nn-NO" dirty="0"/>
              <a:t> ting som er flaut eller rart. Det er </a:t>
            </a:r>
            <a:r>
              <a:rPr lang="nn-NO" dirty="0" err="1"/>
              <a:t>ikke</a:t>
            </a:r>
            <a:r>
              <a:rPr lang="nn-NO" dirty="0"/>
              <a:t> lov!</a:t>
            </a:r>
            <a:endParaRPr lang="nn-NO" dirty="0">
              <a:cs typeface="Calibri"/>
            </a:endParaRPr>
          </a:p>
          <a:p>
            <a:endParaRPr lang="nn-NO" dirty="0"/>
          </a:p>
          <a:p>
            <a:r>
              <a:rPr lang="nn-NO" dirty="0" err="1"/>
              <a:t>Hvordan</a:t>
            </a:r>
            <a:r>
              <a:rPr lang="nn-NO" dirty="0"/>
              <a:t> kan vi  vite </a:t>
            </a:r>
            <a:r>
              <a:rPr lang="nn-NO" dirty="0" err="1"/>
              <a:t>hvem</a:t>
            </a:r>
            <a:r>
              <a:rPr lang="nn-NO" dirty="0"/>
              <a:t> vi </a:t>
            </a:r>
            <a:r>
              <a:rPr lang="nn-NO" dirty="0" err="1"/>
              <a:t>snakker</a:t>
            </a:r>
            <a:r>
              <a:rPr lang="nn-NO" dirty="0"/>
              <a:t> med på nett?  Er det </a:t>
            </a:r>
            <a:r>
              <a:rPr lang="nn-NO" dirty="0" err="1"/>
              <a:t>egentlig</a:t>
            </a:r>
            <a:r>
              <a:rPr lang="nn-NO" dirty="0"/>
              <a:t> </a:t>
            </a:r>
            <a:r>
              <a:rPr lang="nn-NO" dirty="0" err="1"/>
              <a:t>mulig</a:t>
            </a:r>
            <a:r>
              <a:rPr lang="nn-NO" dirty="0"/>
              <a:t>? </a:t>
            </a:r>
            <a:endParaRPr lang="nn-NO" dirty="0"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A4989-17DF-41C1-837D-E58957E3A1A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048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dirty="0">
                <a:cs typeface="Calibri"/>
              </a:rPr>
              <a:t>Kan vi bli for opptatt av skjermen?</a:t>
            </a:r>
          </a:p>
          <a:p>
            <a:endParaRPr lang="nn-NO" dirty="0">
              <a:cs typeface="Calibri"/>
            </a:endParaRPr>
          </a:p>
          <a:p>
            <a:r>
              <a:rPr lang="nn-NO" dirty="0">
                <a:cs typeface="Calibri"/>
              </a:rPr>
              <a:t>La </a:t>
            </a:r>
            <a:r>
              <a:rPr lang="nn-NO" dirty="0" err="1">
                <a:cs typeface="Calibri"/>
              </a:rPr>
              <a:t>elevene</a:t>
            </a:r>
            <a:r>
              <a:rPr lang="nn-NO" dirty="0">
                <a:cs typeface="Calibri"/>
              </a:rPr>
              <a:t> komme med forslag, lærer kommer med </a:t>
            </a:r>
            <a:r>
              <a:rPr lang="nn-NO" dirty="0" err="1">
                <a:cs typeface="Calibri"/>
              </a:rPr>
              <a:t>innspill</a:t>
            </a:r>
            <a:r>
              <a:rPr lang="nn-NO" dirty="0">
                <a:cs typeface="Calibri"/>
              </a:rPr>
              <a:t> ved behov.</a:t>
            </a:r>
            <a:endParaRPr lang="nn-NO" dirty="0"/>
          </a:p>
          <a:p>
            <a:r>
              <a:rPr lang="nn-NO" i="1" dirty="0">
                <a:cs typeface="Calibri"/>
              </a:rPr>
              <a:t>For eksempel:</a:t>
            </a:r>
            <a:endParaRPr lang="nn-NO" i="1" dirty="0"/>
          </a:p>
          <a:p>
            <a:r>
              <a:rPr lang="nn-NO" i="1" dirty="0" err="1"/>
              <a:t>Noen</a:t>
            </a:r>
            <a:r>
              <a:rPr lang="nn-NO" i="1" dirty="0"/>
              <a:t> opplever å bli ganske avhengig av skjermaktivitet. Det kan kjennes som at det å holde på med ting på en skjerm er det </a:t>
            </a:r>
            <a:r>
              <a:rPr lang="nn-NO" i="1" dirty="0" err="1"/>
              <a:t>eneste</a:t>
            </a:r>
            <a:r>
              <a:rPr lang="nn-NO" i="1" dirty="0"/>
              <a:t> i livet som er gøy. De som lager spill </a:t>
            </a:r>
            <a:r>
              <a:rPr lang="nn-NO" i="1" dirty="0" err="1"/>
              <a:t>tjener</a:t>
            </a:r>
            <a:r>
              <a:rPr lang="nn-NO" i="1" dirty="0"/>
              <a:t> </a:t>
            </a:r>
            <a:r>
              <a:rPr lang="nn-NO" i="1" dirty="0" err="1"/>
              <a:t>penger</a:t>
            </a:r>
            <a:r>
              <a:rPr lang="nn-NO" i="1" dirty="0"/>
              <a:t> på at vi skal spille så lenge og så ofte som </a:t>
            </a:r>
            <a:r>
              <a:rPr lang="nn-NO" i="1" dirty="0" err="1"/>
              <a:t>mulig</a:t>
            </a:r>
            <a:r>
              <a:rPr lang="nn-NO" i="1" dirty="0"/>
              <a:t>. Når vi spiller, ser på </a:t>
            </a:r>
            <a:r>
              <a:rPr lang="nn-NO" i="1" dirty="0" err="1"/>
              <a:t>videoer</a:t>
            </a:r>
            <a:r>
              <a:rPr lang="nn-NO" i="1" dirty="0"/>
              <a:t> eller </a:t>
            </a:r>
            <a:r>
              <a:rPr lang="nn-NO" i="1" dirty="0" err="1"/>
              <a:t>gjør</a:t>
            </a:r>
            <a:r>
              <a:rPr lang="nn-NO" i="1" dirty="0"/>
              <a:t> </a:t>
            </a:r>
            <a:r>
              <a:rPr lang="nn-NO" i="1" dirty="0" err="1"/>
              <a:t>noe</a:t>
            </a:r>
            <a:r>
              <a:rPr lang="nn-NO" i="1" dirty="0"/>
              <a:t> annet </a:t>
            </a:r>
            <a:r>
              <a:rPr lang="nn-NO" i="1" dirty="0" err="1"/>
              <a:t>morsomt</a:t>
            </a:r>
            <a:r>
              <a:rPr lang="nn-NO" i="1" dirty="0"/>
              <a:t> på nett </a:t>
            </a:r>
            <a:r>
              <a:rPr lang="nn-NO" i="1" dirty="0" err="1"/>
              <a:t>utløses</a:t>
            </a:r>
            <a:r>
              <a:rPr lang="nn-NO" i="1" dirty="0"/>
              <a:t> </a:t>
            </a:r>
            <a:r>
              <a:rPr lang="nn-NO" i="1" dirty="0" err="1"/>
              <a:t>stoffer</a:t>
            </a:r>
            <a:r>
              <a:rPr lang="nn-NO" i="1" dirty="0"/>
              <a:t> i hjernen som </a:t>
            </a:r>
            <a:r>
              <a:rPr lang="nn-NO" i="1" dirty="0" err="1"/>
              <a:t>gjør</a:t>
            </a:r>
            <a:r>
              <a:rPr lang="nn-NO" i="1" dirty="0"/>
              <a:t> at vi føler oss bra. Derfor er mye på nett laget for at det skal være </a:t>
            </a:r>
            <a:r>
              <a:rPr lang="nn-NO" i="1" dirty="0" err="1"/>
              <a:t>vanskelig</a:t>
            </a:r>
            <a:r>
              <a:rPr lang="nn-NO" i="1" dirty="0"/>
              <a:t> å slutte med det. </a:t>
            </a:r>
            <a:endParaRPr lang="nb-NO" i="1" dirty="0"/>
          </a:p>
          <a:p>
            <a:r>
              <a:rPr lang="nn-NO" i="1" dirty="0" err="1"/>
              <a:t>Hva</a:t>
            </a:r>
            <a:r>
              <a:rPr lang="nn-NO" i="1" dirty="0"/>
              <a:t> tenker </a:t>
            </a:r>
            <a:r>
              <a:rPr lang="nn-NO" i="1" dirty="0" err="1"/>
              <a:t>dere</a:t>
            </a:r>
            <a:r>
              <a:rPr lang="nn-NO" i="1" dirty="0"/>
              <a:t> om dette?</a:t>
            </a:r>
            <a:endParaRPr lang="nb-NO" i="1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4989-17DF-41C1-837D-E58957E3A1A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87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Lag plakat med nettvettregler for klassen.</a:t>
            </a:r>
            <a:endParaRPr lang="nb-NO" b="1" dirty="0">
              <a:cs typeface="Calibri"/>
            </a:endParaRPr>
          </a:p>
          <a:p>
            <a:endParaRPr lang="nb-NO" b="1" dirty="0"/>
          </a:p>
          <a:p>
            <a:r>
              <a:rPr lang="nb-NO" dirty="0"/>
              <a:t>Plakaten skal inneholde regler om hvordan vi skal være gode venner på nett, hva som er greit å si eller gjøre mot hverandre. </a:t>
            </a:r>
            <a:endParaRPr lang="nb-NO" dirty="0">
              <a:cs typeface="Calibri"/>
            </a:endParaRPr>
          </a:p>
          <a:p>
            <a:r>
              <a:rPr lang="nb-NO" dirty="0"/>
              <a:t>Dette gjelder både en til en og i grupper.</a:t>
            </a:r>
            <a:endParaRPr lang="nb-NO" dirty="0">
              <a:cs typeface="Calibri"/>
            </a:endParaRPr>
          </a:p>
          <a:p>
            <a:r>
              <a:rPr lang="nb-NO" dirty="0"/>
              <a:t>Plakaten kan også inneholde regler for når og hvordan man kan snakke sammen på nett utenom skoletiden.</a:t>
            </a:r>
            <a:endParaRPr lang="nb-NO" dirty="0">
              <a:cs typeface="Calibri"/>
            </a:endParaRPr>
          </a:p>
          <a:p>
            <a:r>
              <a:rPr lang="nb-NO" dirty="0"/>
              <a:t>Plakaten skal henge i klasserommet.</a:t>
            </a:r>
            <a:endParaRPr lang="nb-NO" dirty="0">
              <a:cs typeface="Calibri"/>
            </a:endParaRPr>
          </a:p>
          <a:p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A4989-17DF-41C1-837D-E58957E3A1A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513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Amøbeleken</a:t>
            </a:r>
          </a:p>
          <a:p>
            <a:pPr algn="just"/>
            <a:r>
              <a:rPr lang="nb-NO" b="1" dirty="0">
                <a:solidFill>
                  <a:srgbClr val="191A35"/>
                </a:solidFill>
              </a:rPr>
              <a:t>Formål: </a:t>
            </a:r>
            <a:r>
              <a:rPr lang="nb-NO" dirty="0">
                <a:solidFill>
                  <a:srgbClr val="191A35"/>
                </a:solidFill>
              </a:rPr>
              <a:t>Humor og spenning</a:t>
            </a:r>
            <a:endParaRPr lang="nb-NO" dirty="0"/>
          </a:p>
          <a:p>
            <a:r>
              <a:rPr lang="nb-NO" b="1" dirty="0">
                <a:solidFill>
                  <a:srgbClr val="191A35"/>
                </a:solidFill>
              </a:rPr>
              <a:t>Beskrivelse: </a:t>
            </a:r>
            <a:r>
              <a:rPr lang="nb-NO" dirty="0">
                <a:solidFill>
                  <a:srgbClr val="191A35"/>
                </a:solidFill>
              </a:rPr>
              <a:t>Stein – saks – papir lek. Alle starter på samme nivå på gulvet og krabber rundt som amøber. Du gjør stein-saks-papir med den som er nærmest. Dersom du vinner rykker du opp til neste nivå og blir dinosaur. Da gjør du stein-saks-papir med andre dinosaurer. Dersom du taper, rykker du ned ett hakk og blir amøbe igjen. Dersom du vinner, rykker du opp et hakk til menneske, så prins/prinsesse og til slutt konge/dronning.</a:t>
            </a:r>
            <a:endParaRPr lang="nb-NO" dirty="0"/>
          </a:p>
          <a:p>
            <a:br>
              <a:rPr lang="en-US" dirty="0">
                <a:cs typeface="+mn-lt"/>
              </a:rPr>
            </a:br>
            <a:r>
              <a:rPr lang="nb-NO" b="1" dirty="0">
                <a:solidFill>
                  <a:srgbClr val="191A35"/>
                </a:solidFill>
              </a:rPr>
              <a:t>Nivåer: amøbe – dinosaur – menneske – prins/prinsesse – konge/dronning</a:t>
            </a:r>
            <a:br>
              <a:rPr lang="nb-NO" b="1" dirty="0">
                <a:cs typeface="+mn-lt"/>
              </a:rPr>
            </a:br>
            <a:r>
              <a:rPr lang="nb-NO" b="1" dirty="0">
                <a:solidFill>
                  <a:srgbClr val="191A35"/>
                </a:solidFill>
              </a:rPr>
              <a:t> Amøbe:</a:t>
            </a:r>
            <a:r>
              <a:rPr lang="nb-NO" dirty="0">
                <a:solidFill>
                  <a:srgbClr val="191A35"/>
                </a:solidFill>
              </a:rPr>
              <a:t> krabbe rundt </a:t>
            </a:r>
            <a:r>
              <a:rPr lang="nb-NO" dirty="0" err="1">
                <a:solidFill>
                  <a:srgbClr val="191A35"/>
                </a:solidFill>
              </a:rPr>
              <a:t>pa</a:t>
            </a:r>
            <a:r>
              <a:rPr lang="nb-NO" dirty="0">
                <a:solidFill>
                  <a:srgbClr val="191A35"/>
                </a:solidFill>
              </a:rPr>
              <a:t>̊ gulvet </a:t>
            </a:r>
            <a:r>
              <a:rPr lang="nb-NO" dirty="0" err="1">
                <a:solidFill>
                  <a:srgbClr val="191A35"/>
                </a:solidFill>
              </a:rPr>
              <a:t>pa</a:t>
            </a:r>
            <a:r>
              <a:rPr lang="nb-NO" dirty="0">
                <a:solidFill>
                  <a:srgbClr val="191A35"/>
                </a:solidFill>
              </a:rPr>
              <a:t>̊ alle fire og si «</a:t>
            </a:r>
            <a:r>
              <a:rPr lang="nb-NO" dirty="0" err="1">
                <a:solidFill>
                  <a:srgbClr val="191A35"/>
                </a:solidFill>
              </a:rPr>
              <a:t>sssss</a:t>
            </a:r>
            <a:r>
              <a:rPr lang="nb-NO" dirty="0">
                <a:solidFill>
                  <a:srgbClr val="191A35"/>
                </a:solidFill>
              </a:rPr>
              <a:t>». </a:t>
            </a:r>
            <a:br>
              <a:rPr lang="nb-NO" dirty="0">
                <a:cs typeface="+mn-lt"/>
              </a:rPr>
            </a:br>
            <a:r>
              <a:rPr lang="nb-NO" dirty="0">
                <a:solidFill>
                  <a:srgbClr val="191A35"/>
                </a:solidFill>
              </a:rPr>
              <a:t>Dinosaur: gå krokete, samle hendene foran seg som små̊ tyrannosaurus-forbein, klore rundt deg og si «</a:t>
            </a:r>
            <a:r>
              <a:rPr lang="nb-NO" dirty="0" err="1">
                <a:solidFill>
                  <a:srgbClr val="191A35"/>
                </a:solidFill>
              </a:rPr>
              <a:t>wrææh</a:t>
            </a:r>
            <a:r>
              <a:rPr lang="nb-NO" dirty="0">
                <a:solidFill>
                  <a:srgbClr val="191A35"/>
                </a:solidFill>
              </a:rPr>
              <a:t>- </a:t>
            </a:r>
            <a:r>
              <a:rPr lang="nb-NO" dirty="0" err="1">
                <a:solidFill>
                  <a:srgbClr val="191A35"/>
                </a:solidFill>
              </a:rPr>
              <a:t>wrææh</a:t>
            </a:r>
            <a:r>
              <a:rPr lang="nb-NO" dirty="0">
                <a:solidFill>
                  <a:srgbClr val="191A35"/>
                </a:solidFill>
              </a:rPr>
              <a:t>» med aggressiv stemme. </a:t>
            </a:r>
            <a:br>
              <a:rPr lang="nb-NO" dirty="0">
                <a:cs typeface="+mn-lt"/>
              </a:rPr>
            </a:br>
            <a:r>
              <a:rPr lang="nb-NO" dirty="0">
                <a:solidFill>
                  <a:srgbClr val="191A35"/>
                </a:solidFill>
              </a:rPr>
              <a:t>Menneske: gå rundt med stil, hendene på hoftene og smil blidt</a:t>
            </a:r>
            <a:br>
              <a:rPr lang="nb-NO" dirty="0">
                <a:cs typeface="+mn-lt"/>
              </a:rPr>
            </a:br>
            <a:r>
              <a:rPr lang="nb-NO" dirty="0">
                <a:solidFill>
                  <a:srgbClr val="191A35"/>
                </a:solidFill>
              </a:rPr>
              <a:t> </a:t>
            </a:r>
            <a:r>
              <a:rPr lang="nb-NO" b="1" dirty="0">
                <a:solidFill>
                  <a:srgbClr val="191A35"/>
                </a:solidFill>
              </a:rPr>
              <a:t>Prins/prinsesse</a:t>
            </a:r>
            <a:r>
              <a:rPr lang="nb-NO" dirty="0">
                <a:solidFill>
                  <a:srgbClr val="191A35"/>
                </a:solidFill>
              </a:rPr>
              <a:t>: vink kongelig med handa og si «ding-ding- ding» med høy, pipete stemme.</a:t>
            </a:r>
            <a:br>
              <a:rPr lang="nb-NO" dirty="0">
                <a:cs typeface="+mn-lt"/>
              </a:rPr>
            </a:br>
            <a:r>
              <a:rPr lang="nb-NO" dirty="0">
                <a:solidFill>
                  <a:srgbClr val="191A35"/>
                </a:solidFill>
              </a:rPr>
              <a:t> </a:t>
            </a:r>
            <a:r>
              <a:rPr lang="nb-NO" b="1" dirty="0">
                <a:solidFill>
                  <a:srgbClr val="191A35"/>
                </a:solidFill>
              </a:rPr>
              <a:t>Konge/dronning</a:t>
            </a:r>
            <a:r>
              <a:rPr lang="nb-NO" dirty="0">
                <a:solidFill>
                  <a:srgbClr val="191A35"/>
                </a:solidFill>
              </a:rPr>
              <a:t>: gå opp </a:t>
            </a:r>
            <a:r>
              <a:rPr lang="nb-NO" dirty="0" err="1">
                <a:solidFill>
                  <a:srgbClr val="191A35"/>
                </a:solidFill>
              </a:rPr>
              <a:t>pa</a:t>
            </a:r>
            <a:r>
              <a:rPr lang="nb-NO" dirty="0">
                <a:solidFill>
                  <a:srgbClr val="191A35"/>
                </a:solidFill>
              </a:rPr>
              <a:t>̊ en stol og nyt synet av alle de vanvittige uttrykkene de andre har. Så gjør du stein-saks-papir med en annen stående konge eller dronning. Hvem faller ned et hakk? Leken er evigvarende – og må avsluttes av en voksen</a:t>
            </a:r>
            <a:endParaRPr lang="nb-NO" dirty="0"/>
          </a:p>
          <a:p>
            <a:br>
              <a:rPr lang="en-US" dirty="0">
                <a:cs typeface="+mn-lt"/>
              </a:rPr>
            </a:br>
            <a:endParaRPr lang="en-US"/>
          </a:p>
          <a:p>
            <a:endParaRPr lang="nb-NO">
              <a:solidFill>
                <a:srgbClr val="191A35"/>
              </a:solidFill>
              <a:cs typeface="Calibri"/>
            </a:endParaRPr>
          </a:p>
          <a:p>
            <a:r>
              <a:rPr lang="nb-NO" dirty="0">
                <a:solidFill>
                  <a:srgbClr val="191A35"/>
                </a:solidFill>
              </a:rPr>
              <a:t> </a:t>
            </a:r>
            <a:endParaRPr lang="nb-NO" dirty="0"/>
          </a:p>
          <a:p>
            <a:endParaRPr lang="nb-NO" sz="1800">
              <a:solidFill>
                <a:srgbClr val="191A35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nb-NO" sz="1800">
              <a:solidFill>
                <a:srgbClr val="191A35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nb-NO" sz="1800" b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C8CF6-1795-4960-923C-D5ADC78B242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013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En badeball eller kosedyr sendes rundt i ringen etter tur. </a:t>
            </a: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Vi øver på å vente og lytte.  Vi sier en ting hver.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ea typeface="+mn-lt"/>
                <a:cs typeface="+mn-lt"/>
              </a:rPr>
              <a:t>Vi bytter spørsmål underveis, f. eks når 5-6 elever har svart.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7E9971-35A5-C144-955B-B463B8C9BB6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95599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025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455F2080-DA26-FE88-6D25-532394502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194DBD9-7579-69BE-3C8A-50066CB5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68689" y="-1128714"/>
            <a:ext cx="8683951" cy="88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74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50D1785-77B1-9B5E-84E2-5C6379AE0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5193" y="1832732"/>
            <a:ext cx="2741613" cy="3192536"/>
          </a:xfrm>
          <a:prstGeom prst="rect">
            <a:avLst/>
          </a:prstGeom>
        </p:spPr>
      </p:pic>
      <p:pic>
        <p:nvPicPr>
          <p:cNvPr id="6" name="Bilde 5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D1670B37-2F34-60AB-DDB6-3F87E6726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342387" y="-270927"/>
            <a:ext cx="12221943" cy="86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7D9C9F5-E853-14D8-6FEB-851962EE0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C591DC-4BA5-EC5F-8D00-97DA1AE1F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27812" y="-947667"/>
            <a:ext cx="13498293" cy="95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60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455F2080-DA26-FE88-6D25-532394502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194DBD9-7579-69BE-3C8A-50066CB5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68689" y="-1128714"/>
            <a:ext cx="8683951" cy="88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57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564F2221-E1FA-6C8B-69CE-066B58D92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5" name="Bilde 4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74F869F4-A9BB-3B80-29DF-2E099B546D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5075" y="-100012"/>
            <a:ext cx="7563644" cy="77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90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33B1B9A-56AB-0438-C127-EE398D2EA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ACA3921-4FFD-2029-34BE-EC8370C8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83347" y="264212"/>
            <a:ext cx="5816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12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DB8A5BF-3C82-0E68-1924-E46BA41A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0376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33358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1152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  <p:sldLayoutId id="2147483754" r:id="rId6"/>
    <p:sldLayoutId id="2147483756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45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19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iokommune.sharepoint.com/sites/OPVOppvekst543/_layouts/15/stream.aspx?id=%2Fsites%2FOPVOppvekst543%2FShared%20Documents%2FVideoer%20%28fra%20plandager%20og%20annet%29%2FRobuste%20barn%20%2D%20musikkvideoer%2FCan%27t%20Stop%20The%20Feeling%2Emp4&amp;nav=eyJyZWZlcnJhbEluZm8iOnsicmVmZXJyYWxBcHAiOiJTdHJlYW1XZWJBcHAiLCJyZWZlcnJhbFZpZXciOiJTaGFyZURpYWxvZy1MaW5rIiwicmVmZXJyYWxBcHBQbGF0Zm9ybSI6IldlYiIsInJlZmVycmFsTW9kZSI6InZpZXcifX0%3D&amp;referrer=StreamWebApp%2EWeb&amp;referrerScenario=AddressBarCopied%2Evie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EYZpEg3qU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SV7tJ1mw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>
                <a:solidFill>
                  <a:srgbClr val="3B998E"/>
                </a:solidFill>
                <a:latin typeface="Georgia"/>
              </a:rPr>
              <a:t>Barn på nett 3. og 4. trinn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tel 1">
            <a:extLst>
              <a:ext uri="{FF2B5EF4-FFF2-40B4-BE49-F238E27FC236}">
                <a16:creationId xmlns:a16="http://schemas.microsoft.com/office/drawing/2014/main" id="{DDB1F4A0-12A1-BECF-0CC0-A48C706C73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05948" y="1707850"/>
            <a:ext cx="10166543" cy="320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nb-NO" sz="2800"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sz="2800"/>
            </a:br>
            <a:r>
              <a:rPr lang="nb-NO" sz="6000">
                <a:solidFill>
                  <a:srgbClr val="FFFFFF"/>
                </a:solidFill>
                <a:latin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  <a:br>
              <a:rPr lang="nb-NO" sz="3600">
                <a:latin typeface="+mn-lt"/>
                <a:cs typeface="Calibri"/>
              </a:rPr>
            </a:br>
            <a:br>
              <a:rPr lang="nb-NO" sz="3600">
                <a:latin typeface="+mn-lt"/>
              </a:rPr>
            </a:br>
            <a:br>
              <a:rPr lang="nb-NO" sz="3600">
                <a:latin typeface="+mn-lt"/>
              </a:rPr>
            </a:br>
            <a:br>
              <a:rPr lang="nb-NO" sz="3600">
                <a:latin typeface="+mn-lt"/>
              </a:rPr>
            </a:br>
            <a:br>
              <a:rPr lang="nb-NO" sz="3600">
                <a:latin typeface="+mn-lt"/>
              </a:rPr>
            </a:br>
            <a:br>
              <a:rPr lang="nb-NO" sz="6000"/>
            </a:b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892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C7787A-C533-5005-CD4B-586F3209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15" y="2598057"/>
            <a:ext cx="7252746" cy="1466557"/>
          </a:xfrm>
        </p:spPr>
        <p:txBody>
          <a:bodyPr lIns="91440" tIns="45720" rIns="91440" bIns="45720" anchor="t"/>
          <a:lstStyle/>
          <a:p>
            <a:r>
              <a:rPr lang="nb-NO">
                <a:solidFill>
                  <a:srgbClr val="009999"/>
                </a:solidFill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Pust og bevegelse!</a:t>
            </a:r>
          </a:p>
        </p:txBody>
      </p:sp>
    </p:spTree>
    <p:extLst>
      <p:ext uri="{BB962C8B-B14F-4D97-AF65-F5344CB8AC3E}">
        <p14:creationId xmlns:p14="http://schemas.microsoft.com/office/powerpoint/2010/main" val="397800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33486" y="1003300"/>
            <a:ext cx="6912202" cy="1609272"/>
          </a:xfrm>
        </p:spPr>
        <p:txBody>
          <a:bodyPr/>
          <a:lstStyle/>
          <a:p>
            <a:pPr eaLnBrk="1" hangingPunct="1"/>
            <a:r>
              <a:rPr lang="nb-NO" altLang="nb-NO" b="0">
                <a:solidFill>
                  <a:schemeClr val="tx2"/>
                </a:solidFill>
                <a:latin typeface="Georgia"/>
              </a:rPr>
              <a:t>Vi ser film!</a:t>
            </a:r>
          </a:p>
        </p:txBody>
      </p:sp>
      <p:sp>
        <p:nvSpPr>
          <p:cNvPr id="16386" name="Plassholder for tekst 2">
            <a:extLst>
              <a:ext uri="{FF2B5EF4-FFF2-40B4-BE49-F238E27FC236}">
                <a16:creationId xmlns:a16="http://schemas.microsoft.com/office/drawing/2014/main" id="{06FBE9FF-01BB-9F9B-355A-5BD972D94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33485" y="3106057"/>
            <a:ext cx="6912202" cy="2277156"/>
          </a:xfrm>
        </p:spPr>
        <p:txBody>
          <a:bodyPr/>
          <a:lstStyle/>
          <a:p>
            <a:pPr eaLnBrk="1" hangingPunct="1"/>
            <a:r>
              <a:rPr lang="nb-NO" altLang="nb-NO" sz="4000">
                <a:solidFill>
                  <a:srgbClr val="009999"/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Barn og unge på nett</a:t>
            </a:r>
            <a:endParaRPr lang="nb-NO" altLang="nb-NO" sz="4000">
              <a:solidFill>
                <a:srgbClr val="009999"/>
              </a:solidFill>
              <a:latin typeface="Georgia" panose="02040502050405020303" pitchFamily="18" charset="0"/>
            </a:endParaRPr>
          </a:p>
          <a:p>
            <a:pPr eaLnBrk="1" hangingPunct="1"/>
            <a:endParaRPr lang="nb-NO" altLang="nb-NO" sz="4000">
              <a:latin typeface="Georgia" panose="02040502050405020303" pitchFamily="18" charset="0"/>
            </a:endParaRPr>
          </a:p>
          <a:p>
            <a:pPr eaLnBrk="1" hangingPunct="1"/>
            <a:endParaRPr lang="nb-NO" altLang="nb-N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tel 1">
            <a:extLst>
              <a:ext uri="{FF2B5EF4-FFF2-40B4-BE49-F238E27FC236}">
                <a16:creationId xmlns:a16="http://schemas.microsoft.com/office/drawing/2014/main" id="{D9A8E711-0927-4B15-BDCD-E8F3DDB20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3092" y="1051998"/>
            <a:ext cx="10993437" cy="1325563"/>
          </a:xfrm>
        </p:spPr>
        <p:txBody>
          <a:bodyPr/>
          <a:lstStyle/>
          <a:p>
            <a:pPr algn="ctr" eaLnBrk="1" hangingPunct="1"/>
            <a:r>
              <a:rPr lang="nb-NO" altLang="nb-NO" sz="6000" b="0" dirty="0">
                <a:solidFill>
                  <a:schemeClr val="tx2"/>
                </a:solidFill>
                <a:latin typeface="Georgia"/>
              </a:rPr>
              <a:t>Hvorfor kan det være skummelt å snakke med noen vi ikke vet hvem er på nettet?</a:t>
            </a:r>
          </a:p>
        </p:txBody>
      </p:sp>
      <p:pic>
        <p:nvPicPr>
          <p:cNvPr id="4098" name="Picture 2" descr="Illustrasjon som viser at vi ikkje alltid veit kven vi snakkar med på nett. Ein gut sit og snakkar med eit spørsmålsteikn.">
            <a:extLst>
              <a:ext uri="{FF2B5EF4-FFF2-40B4-BE49-F238E27FC236}">
                <a16:creationId xmlns:a16="http://schemas.microsoft.com/office/drawing/2014/main" id="{22C7ABA3-57CF-99D3-4BD5-87D48DAE1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34" y="3199371"/>
            <a:ext cx="5810384" cy="327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0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6AE786-9492-2A93-31E4-AF0588AC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6000" b="0" dirty="0">
                <a:solidFill>
                  <a:srgbClr val="3B998E"/>
                </a:solidFill>
                <a:latin typeface="Georgia"/>
              </a:rPr>
              <a:t>Hva skjer med oss hvis vi er for mye på nett?</a:t>
            </a:r>
            <a:endParaRPr lang="nb-NO" sz="6000" b="0" dirty="0">
              <a:solidFill>
                <a:srgbClr val="3B998E"/>
              </a:solidFill>
            </a:endParaRPr>
          </a:p>
        </p:txBody>
      </p:sp>
      <p:pic>
        <p:nvPicPr>
          <p:cNvPr id="9218" name="Picture 2" descr="Illustrasjon som viser tre mennesker som liksom er innesperra i telefonane sine og held i gitteret og ikkje slepp ut.">
            <a:extLst>
              <a:ext uri="{FF2B5EF4-FFF2-40B4-BE49-F238E27FC236}">
                <a16:creationId xmlns:a16="http://schemas.microsoft.com/office/drawing/2014/main" id="{7FD13F8C-19C8-BAE8-5177-513050F1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26" y="1824768"/>
            <a:ext cx="8470699" cy="470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8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FC5B70-5F33-5480-5D82-BFE81ACF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n-NO">
                <a:solidFill>
                  <a:schemeClr val="tx2"/>
                </a:solidFill>
              </a:rPr>
            </a:br>
            <a:r>
              <a:rPr lang="nn-NO" sz="6000" b="0" err="1">
                <a:solidFill>
                  <a:schemeClr val="tx2"/>
                </a:solidFill>
              </a:rPr>
              <a:t>Øvelse</a:t>
            </a:r>
            <a:r>
              <a:rPr lang="nn-NO" sz="6000" b="0">
                <a:solidFill>
                  <a:schemeClr val="tx2"/>
                </a:solidFill>
              </a:rPr>
              <a:t>: </a:t>
            </a:r>
            <a:br>
              <a:rPr lang="nn-NO" sz="6000" b="0">
                <a:solidFill>
                  <a:schemeClr val="tx2"/>
                </a:solidFill>
              </a:rPr>
            </a:br>
            <a:r>
              <a:rPr lang="nn-NO" sz="6000" b="0">
                <a:solidFill>
                  <a:schemeClr val="tx2"/>
                </a:solidFill>
              </a:rPr>
              <a:t>Lag nettvettregler/plakat med «slik har vi det bra på nett»</a:t>
            </a:r>
            <a:endParaRPr lang="nb-NO" sz="6000" b="0">
              <a:solidFill>
                <a:schemeClr val="tx2"/>
              </a:solidFill>
            </a:endParaRPr>
          </a:p>
        </p:txBody>
      </p:sp>
      <p:pic>
        <p:nvPicPr>
          <p:cNvPr id="1026" name="Picture 2" descr="Illustrasjon som viser glade barn rundt ein telefon med teksta: Trygt og godt på nett! - Klikk for stort bilete">
            <a:extLst>
              <a:ext uri="{FF2B5EF4-FFF2-40B4-BE49-F238E27FC236}">
                <a16:creationId xmlns:a16="http://schemas.microsoft.com/office/drawing/2014/main" id="{2C781DCC-623F-7E33-FFF9-58D09F5C99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42" y="2501125"/>
            <a:ext cx="6934200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6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138" y="1003300"/>
            <a:ext cx="9353550" cy="1703805"/>
          </a:xfrm>
        </p:spPr>
        <p:txBody>
          <a:bodyPr/>
          <a:lstStyle/>
          <a:p>
            <a:pPr eaLnBrk="1" hangingPunct="1"/>
            <a:r>
              <a:rPr lang="nb-NO" altLang="nb-NO"/>
              <a:t>       </a:t>
            </a:r>
            <a:r>
              <a:rPr lang="nb-NO" altLang="nb-NO" b="0">
                <a:solidFill>
                  <a:schemeClr val="tx2"/>
                </a:solidFill>
              </a:rPr>
              <a:t>Vi leker!</a:t>
            </a:r>
          </a:p>
        </p:txBody>
      </p:sp>
      <p:sp>
        <p:nvSpPr>
          <p:cNvPr id="16386" name="Plassholder for tekst 2">
            <a:extLst>
              <a:ext uri="{FF2B5EF4-FFF2-40B4-BE49-F238E27FC236}">
                <a16:creationId xmlns:a16="http://schemas.microsoft.com/office/drawing/2014/main" id="{06FBE9FF-01BB-9F9B-355A-5BD972D94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2000" y="3048000"/>
            <a:ext cx="9201067" cy="2131596"/>
          </a:xfrm>
        </p:spPr>
        <p:txBody>
          <a:bodyPr/>
          <a:lstStyle/>
          <a:p>
            <a:pPr eaLnBrk="1" hangingPunct="1"/>
            <a:r>
              <a:rPr lang="nb-NO" altLang="nb-NO" sz="4000">
                <a:solidFill>
                  <a:schemeClr val="tx2"/>
                </a:solidFill>
                <a:latin typeface="Georgia" panose="02040502050405020303" pitchFamily="18" charset="0"/>
                <a:ea typeface="Verdana"/>
                <a:cs typeface="Calibri"/>
              </a:rPr>
              <a:t>Amøbeleken</a:t>
            </a:r>
            <a:endParaRPr lang="nb-NO" altLang="nb-NO" sz="400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1450454" cy="1325563"/>
          </a:xfrm>
        </p:spPr>
        <p:txBody>
          <a:bodyPr/>
          <a:lstStyle/>
          <a:p>
            <a:br>
              <a:rPr lang="nb-NO"/>
            </a:br>
            <a:r>
              <a:rPr lang="nb-NO" sz="6000" b="0">
                <a:solidFill>
                  <a:schemeClr val="accent1"/>
                </a:solidFill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0970" y="2122488"/>
            <a:ext cx="7161373" cy="3806248"/>
          </a:xfrm>
        </p:spPr>
        <p:txBody>
          <a:bodyPr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Hva kan vi øve på?</a:t>
            </a: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7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  <SharedWithUsers xmlns="b8da453c-6e37-4915-9292-e90fa68e84a7">
      <UserInfo>
        <DisplayName>Kirsti Nebbenes</DisplayName>
        <AccountId>114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22EDEF-F1EF-44AD-B4AE-BF0992B03D77}">
  <ds:schemaRefs>
    <ds:schemaRef ds:uri="b8da453c-6e37-4915-9292-e90fa68e84a7"/>
    <ds:schemaRef ds:uri="ee598b89-8811-470d-ad8e-f3a66432fe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B9ED5F0-CFFA-4AC8-9C41-9301FDC4AE56}">
  <ds:schemaRefs>
    <ds:schemaRef ds:uri="http://schemas.microsoft.com/office/2006/documentManagement/types"/>
    <ds:schemaRef ds:uri="http://purl.org/dc/terms/"/>
    <ds:schemaRef ds:uri="ee598b89-8811-470d-ad8e-f3a66432fe16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b8da453c-6e37-4915-9292-e90fa68e84a7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D1C4714-EBEE-46B1-A94C-B950790E17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7</TotalTime>
  <Words>798</Words>
  <Application>Microsoft Office PowerPoint</Application>
  <PresentationFormat>Widescreen</PresentationFormat>
  <Paragraphs>69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4_Office-tema</vt:lpstr>
      <vt:lpstr>Egendefinert utforming</vt:lpstr>
      <vt:lpstr>5_Office-tema</vt:lpstr>
      <vt:lpstr>3_Office-tema</vt:lpstr>
      <vt:lpstr>6_Office-tema</vt:lpstr>
      <vt:lpstr>7_Office-tema</vt:lpstr>
      <vt:lpstr>Barn på nett 3. og 4. trinn</vt:lpstr>
      <vt:lpstr>  Inngangsmusikk      </vt:lpstr>
      <vt:lpstr>Pust og bevegelse!</vt:lpstr>
      <vt:lpstr>Vi ser film!</vt:lpstr>
      <vt:lpstr>Hvorfor kan det være skummelt å snakke med noen vi ikke vet hvem er på nettet?</vt:lpstr>
      <vt:lpstr>Hva skjer med oss hvis vi er for mye på nett?</vt:lpstr>
      <vt:lpstr> Øvelse:  Lag nettvettregler/plakat med «slik har vi det bra på nett»</vt:lpstr>
      <vt:lpstr>       Vi leker!</vt:lpstr>
      <vt:lpstr>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10</cp:revision>
  <dcterms:created xsi:type="dcterms:W3CDTF">2023-01-27T13:13:49Z</dcterms:created>
  <dcterms:modified xsi:type="dcterms:W3CDTF">2024-08-21T11:30:28Z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