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heme/themeOverride2.xml" ContentType="application/vnd.openxmlformats-officedocument.themeOverr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21"/>
  </p:notesMasterIdLst>
  <p:sldIdLst>
    <p:sldId id="261" r:id="rId9"/>
    <p:sldId id="313" r:id="rId10"/>
    <p:sldId id="294" r:id="rId11"/>
    <p:sldId id="312" r:id="rId12"/>
    <p:sldId id="290" r:id="rId13"/>
    <p:sldId id="293" r:id="rId14"/>
    <p:sldId id="291" r:id="rId15"/>
    <p:sldId id="292" r:id="rId16"/>
    <p:sldId id="277" r:id="rId17"/>
    <p:sldId id="263" r:id="rId18"/>
    <p:sldId id="285" r:id="rId19"/>
    <p:sldId id="270" r:id="rId20"/>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1B49F0-5913-4443-B27C-EB4E95F10DA3}" v="1" dt="2024-01-03T10:01:18.962"/>
    <p1510:client id="{3205F6FE-506E-4F07-8AEB-2B3DE16E7C77}" v="10" dt="2024-01-03T09:33:26.399"/>
    <p1510:client id="{5F4EEBD3-DFD8-4615-BEC1-6EEC8793A507}" v="382" dt="2024-01-03T10:49:23.208"/>
    <p1510:client id="{72B511E8-67A2-4D8E-9541-659F237A8904}" v="10" dt="2024-01-03T10:04:19.480"/>
    <p1510:client id="{C00FCDB5-12CD-40EF-BD67-6A5AF01B8F49}" v="3" dt="2024-01-03T09:46:36.242"/>
    <p1510:client id="{CD6E0FD8-D43D-4EA0-9AD0-BEC31C209CC0}" v="2" dt="2024-01-03T10:05:23.899"/>
    <p1510:client id="{D17CF405-0597-4E30-A907-6B609A936AA8}" v="1" dt="2024-01-03T09:59:23.950"/>
    <p1510:client id="{DF52981F-EA84-41C1-A583-C860032FB127}" v="1" dt="2024-01-03T09:33:56.4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rine Løes Sørby" userId="S::cathrine.sorby@io.kommune.no::453ffb51-d645-44fe-b265-43846f0ff910" providerId="AD" clId="Web-{9DDE8116-8073-4EC9-BD89-462B438A066C}"/>
    <pc:docChg chg="modSld sldOrd">
      <pc:chgData name="Cathrine Løes Sørby" userId="S::cathrine.sorby@io.kommune.no::453ffb51-d645-44fe-b265-43846f0ff910" providerId="AD" clId="Web-{9DDE8116-8073-4EC9-BD89-462B438A066C}" dt="2023-11-09T08:57:09.131" v="60"/>
      <pc:docMkLst>
        <pc:docMk/>
      </pc:docMkLst>
      <pc:sldChg chg="modSp">
        <pc:chgData name="Cathrine Løes Sørby" userId="S::cathrine.sorby@io.kommune.no::453ffb51-d645-44fe-b265-43846f0ff910" providerId="AD" clId="Web-{9DDE8116-8073-4EC9-BD89-462B438A066C}" dt="2023-11-09T08:40:14.962" v="1" actId="20577"/>
        <pc:sldMkLst>
          <pc:docMk/>
          <pc:sldMk cId="0" sldId="261"/>
        </pc:sldMkLst>
        <pc:spChg chg="mod">
          <ac:chgData name="Cathrine Løes Sørby" userId="S::cathrine.sorby@io.kommune.no::453ffb51-d645-44fe-b265-43846f0ff910" providerId="AD" clId="Web-{9DDE8116-8073-4EC9-BD89-462B438A066C}" dt="2023-11-09T08:40:14.962" v="1" actId="20577"/>
          <ac:spMkLst>
            <pc:docMk/>
            <pc:sldMk cId="0" sldId="261"/>
            <ac:spMk id="2" creationId="{17EA47DF-ED2C-5B98-1D78-FB9F94D617FF}"/>
          </ac:spMkLst>
        </pc:spChg>
      </pc:sldChg>
      <pc:sldChg chg="modSp">
        <pc:chgData name="Cathrine Løes Sørby" userId="S::cathrine.sorby@io.kommune.no::453ffb51-d645-44fe-b265-43846f0ff910" providerId="AD" clId="Web-{9DDE8116-8073-4EC9-BD89-462B438A066C}" dt="2023-11-09T08:41:03.963" v="6" actId="20577"/>
        <pc:sldMkLst>
          <pc:docMk/>
          <pc:sldMk cId="0" sldId="263"/>
        </pc:sldMkLst>
        <pc:spChg chg="mod">
          <ac:chgData name="Cathrine Løes Sørby" userId="S::cathrine.sorby@io.kommune.no::453ffb51-d645-44fe-b265-43846f0ff910" providerId="AD" clId="Web-{9DDE8116-8073-4EC9-BD89-462B438A066C}" dt="2023-11-09T08:41:03.963" v="6" actId="20577"/>
          <ac:spMkLst>
            <pc:docMk/>
            <pc:sldMk cId="0" sldId="263"/>
            <ac:spMk id="16386" creationId="{06FBE9FF-01BB-9F9B-355A-5BD972D94F49}"/>
          </ac:spMkLst>
        </pc:spChg>
      </pc:sldChg>
      <pc:sldChg chg="modSp">
        <pc:chgData name="Cathrine Løes Sørby" userId="S::cathrine.sorby@io.kommune.no::453ffb51-d645-44fe-b265-43846f0ff910" providerId="AD" clId="Web-{9DDE8116-8073-4EC9-BD89-462B438A066C}" dt="2023-11-09T08:40:38.150" v="4" actId="20577"/>
        <pc:sldMkLst>
          <pc:docMk/>
          <pc:sldMk cId="0" sldId="271"/>
        </pc:sldMkLst>
        <pc:spChg chg="mod">
          <ac:chgData name="Cathrine Løes Sørby" userId="S::cathrine.sorby@io.kommune.no::453ffb51-d645-44fe-b265-43846f0ff910" providerId="AD" clId="Web-{9DDE8116-8073-4EC9-BD89-462B438A066C}" dt="2023-11-09T08:40:38.150" v="4" actId="20577"/>
          <ac:spMkLst>
            <pc:docMk/>
            <pc:sldMk cId="0" sldId="271"/>
            <ac:spMk id="15362" creationId="{16023CCD-A2CE-6C2B-BEE2-FDDDCF2091CC}"/>
          </ac:spMkLst>
        </pc:spChg>
      </pc:sldChg>
      <pc:sldChg chg="modSp">
        <pc:chgData name="Cathrine Løes Sørby" userId="S::cathrine.sorby@io.kommune.no::453ffb51-d645-44fe-b265-43846f0ff910" providerId="AD" clId="Web-{9DDE8116-8073-4EC9-BD89-462B438A066C}" dt="2023-11-09T08:40:44.619" v="5" actId="20577"/>
        <pc:sldMkLst>
          <pc:docMk/>
          <pc:sldMk cId="0" sldId="273"/>
        </pc:sldMkLst>
        <pc:spChg chg="mod">
          <ac:chgData name="Cathrine Løes Sørby" userId="S::cathrine.sorby@io.kommune.no::453ffb51-d645-44fe-b265-43846f0ff910" providerId="AD" clId="Web-{9DDE8116-8073-4EC9-BD89-462B438A066C}" dt="2023-11-09T08:40:44.619" v="5" actId="20577"/>
          <ac:spMkLst>
            <pc:docMk/>
            <pc:sldMk cId="0" sldId="273"/>
            <ac:spMk id="16386" creationId="{06FBE9FF-01BB-9F9B-355A-5BD972D94F49}"/>
          </ac:spMkLst>
        </pc:spChg>
      </pc:sldChg>
      <pc:sldChg chg="modSp">
        <pc:chgData name="Cathrine Løes Sørby" userId="S::cathrine.sorby@io.kommune.no::453ffb51-d645-44fe-b265-43846f0ff910" providerId="AD" clId="Web-{9DDE8116-8073-4EC9-BD89-462B438A066C}" dt="2023-11-09T08:40:21.743" v="2" actId="20577"/>
        <pc:sldMkLst>
          <pc:docMk/>
          <pc:sldMk cId="0" sldId="281"/>
        </pc:sldMkLst>
        <pc:spChg chg="mod">
          <ac:chgData name="Cathrine Løes Sørby" userId="S::cathrine.sorby@io.kommune.no::453ffb51-d645-44fe-b265-43846f0ff910" providerId="AD" clId="Web-{9DDE8116-8073-4EC9-BD89-462B438A066C}" dt="2023-11-09T08:40:21.743" v="2" actId="20577"/>
          <ac:spMkLst>
            <pc:docMk/>
            <pc:sldMk cId="0" sldId="281"/>
            <ac:spMk id="14337" creationId="{DDB1F4A0-12A1-BECF-0CC0-A48C706C739D}"/>
          </ac:spMkLst>
        </pc:spChg>
      </pc:sldChg>
      <pc:sldChg chg="modSp">
        <pc:chgData name="Cathrine Løes Sørby" userId="S::cathrine.sorby@io.kommune.no::453ffb51-d645-44fe-b265-43846f0ff910" providerId="AD" clId="Web-{9DDE8116-8073-4EC9-BD89-462B438A066C}" dt="2023-11-09T08:41:12.057" v="7" actId="20577"/>
        <pc:sldMkLst>
          <pc:docMk/>
          <pc:sldMk cId="0" sldId="285"/>
        </pc:sldMkLst>
        <pc:spChg chg="mod">
          <ac:chgData name="Cathrine Løes Sørby" userId="S::cathrine.sorby@io.kommune.no::453ffb51-d645-44fe-b265-43846f0ff910" providerId="AD" clId="Web-{9DDE8116-8073-4EC9-BD89-462B438A066C}" dt="2023-11-09T08:41:12.057" v="7" actId="20577"/>
          <ac:spMkLst>
            <pc:docMk/>
            <pc:sldMk cId="0" sldId="285"/>
            <ac:spMk id="3" creationId="{952AD62F-0DB6-602E-20E5-5B39ABE89282}"/>
          </ac:spMkLst>
        </pc:spChg>
      </pc:sldChg>
      <pc:sldChg chg="modSp">
        <pc:chgData name="Cathrine Løes Sørby" userId="S::cathrine.sorby@io.kommune.no::453ffb51-d645-44fe-b265-43846f0ff910" providerId="AD" clId="Web-{9DDE8116-8073-4EC9-BD89-462B438A066C}" dt="2023-11-09T08:40:30.150" v="3" actId="20577"/>
        <pc:sldMkLst>
          <pc:docMk/>
          <pc:sldMk cId="50309499" sldId="287"/>
        </pc:sldMkLst>
        <pc:spChg chg="mod">
          <ac:chgData name="Cathrine Løes Sørby" userId="S::cathrine.sorby@io.kommune.no::453ffb51-d645-44fe-b265-43846f0ff910" providerId="AD" clId="Web-{9DDE8116-8073-4EC9-BD89-462B438A066C}" dt="2023-11-09T08:40:30.150" v="3" actId="20577"/>
          <ac:spMkLst>
            <pc:docMk/>
            <pc:sldMk cId="50309499" sldId="287"/>
            <ac:spMk id="2" creationId="{7229525E-D127-C73C-6566-9A5710309504}"/>
          </ac:spMkLst>
        </pc:spChg>
      </pc:sldChg>
      <pc:sldChg chg="modSp ord">
        <pc:chgData name="Cathrine Løes Sørby" userId="S::cathrine.sorby@io.kommune.no::453ffb51-d645-44fe-b265-43846f0ff910" providerId="AD" clId="Web-{9DDE8116-8073-4EC9-BD89-462B438A066C}" dt="2023-11-09T08:57:09.131" v="60"/>
        <pc:sldMkLst>
          <pc:docMk/>
          <pc:sldMk cId="1269284287" sldId="291"/>
        </pc:sldMkLst>
        <pc:spChg chg="mod">
          <ac:chgData name="Cathrine Løes Sørby" userId="S::cathrine.sorby@io.kommune.no::453ffb51-d645-44fe-b265-43846f0ff910" providerId="AD" clId="Web-{9DDE8116-8073-4EC9-BD89-462B438A066C}" dt="2023-11-09T08:47:39.296" v="9" actId="20577"/>
          <ac:spMkLst>
            <pc:docMk/>
            <pc:sldMk cId="1269284287" sldId="291"/>
            <ac:spMk id="2" creationId="{19E47923-1162-2B95-9F10-058949605F8A}"/>
          </ac:spMkLst>
        </pc:spChg>
      </pc:sldChg>
      <pc:sldChg chg="addSp delSp modSp ord">
        <pc:chgData name="Cathrine Løes Sørby" userId="S::cathrine.sorby@io.kommune.no::453ffb51-d645-44fe-b265-43846f0ff910" providerId="AD" clId="Web-{9DDE8116-8073-4EC9-BD89-462B438A066C}" dt="2023-11-09T08:57:04.631" v="59"/>
        <pc:sldMkLst>
          <pc:docMk/>
          <pc:sldMk cId="2832724338" sldId="293"/>
        </pc:sldMkLst>
        <pc:spChg chg="mod">
          <ac:chgData name="Cathrine Løes Sørby" userId="S::cathrine.sorby@io.kommune.no::453ffb51-d645-44fe-b265-43846f0ff910" providerId="AD" clId="Web-{9DDE8116-8073-4EC9-BD89-462B438A066C}" dt="2023-11-09T08:48:22.140" v="52" actId="20577"/>
          <ac:spMkLst>
            <pc:docMk/>
            <pc:sldMk cId="2832724338" sldId="293"/>
            <ac:spMk id="2" creationId="{7A9862D5-81E6-9F2D-CC6E-C03975C29DF9}"/>
          </ac:spMkLst>
        </pc:spChg>
        <pc:spChg chg="add del mod">
          <ac:chgData name="Cathrine Løes Sørby" userId="S::cathrine.sorby@io.kommune.no::453ffb51-d645-44fe-b265-43846f0ff910" providerId="AD" clId="Web-{9DDE8116-8073-4EC9-BD89-462B438A066C}" dt="2023-11-09T08:54:34.926" v="54"/>
          <ac:spMkLst>
            <pc:docMk/>
            <pc:sldMk cId="2832724338" sldId="293"/>
            <ac:spMk id="5" creationId="{FAAFA0F5-C997-01AD-D37F-2A3A616E725B}"/>
          </ac:spMkLst>
        </pc:spChg>
        <pc:spChg chg="add del mod">
          <ac:chgData name="Cathrine Løes Sørby" userId="S::cathrine.sorby@io.kommune.no::453ffb51-d645-44fe-b265-43846f0ff910" providerId="AD" clId="Web-{9DDE8116-8073-4EC9-BD89-462B438A066C}" dt="2023-11-09T08:55:44.396" v="57"/>
          <ac:spMkLst>
            <pc:docMk/>
            <pc:sldMk cId="2832724338" sldId="293"/>
            <ac:spMk id="8" creationId="{E2DC241C-E013-95C2-A5DE-10494515A9FB}"/>
          </ac:spMkLst>
        </pc:spChg>
        <pc:picChg chg="del">
          <ac:chgData name="Cathrine Løes Sørby" userId="S::cathrine.sorby@io.kommune.no::453ffb51-d645-44fe-b265-43846f0ff910" providerId="AD" clId="Web-{9DDE8116-8073-4EC9-BD89-462B438A066C}" dt="2023-11-09T08:51:32.658" v="53"/>
          <ac:picMkLst>
            <pc:docMk/>
            <pc:sldMk cId="2832724338" sldId="293"/>
            <ac:picMk id="4" creationId="{B5ABE4C2-738F-3D80-42D5-79FD361C8D02}"/>
          </ac:picMkLst>
        </pc:picChg>
        <pc:picChg chg="add del mod ord">
          <ac:chgData name="Cathrine Løes Sørby" userId="S::cathrine.sorby@io.kommune.no::453ffb51-d645-44fe-b265-43846f0ff910" providerId="AD" clId="Web-{9DDE8116-8073-4EC9-BD89-462B438A066C}" dt="2023-11-09T08:54:43.051" v="56"/>
          <ac:picMkLst>
            <pc:docMk/>
            <pc:sldMk cId="2832724338" sldId="293"/>
            <ac:picMk id="6" creationId="{AF9C36D6-8182-15B6-0956-816BDE223305}"/>
          </ac:picMkLst>
        </pc:picChg>
        <pc:picChg chg="add mod ord">
          <ac:chgData name="Cathrine Løes Sørby" userId="S::cathrine.sorby@io.kommune.no::453ffb51-d645-44fe-b265-43846f0ff910" providerId="AD" clId="Web-{9DDE8116-8073-4EC9-BD89-462B438A066C}" dt="2023-11-09T08:55:52.880" v="58" actId="1076"/>
          <ac:picMkLst>
            <pc:docMk/>
            <pc:sldMk cId="2832724338" sldId="293"/>
            <ac:picMk id="9" creationId="{67DA0F3C-0529-176D-27FC-527EBB8F87C1}"/>
          </ac:picMkLst>
        </pc:picChg>
      </pc:sldChg>
    </pc:docChg>
  </pc:docChgLst>
  <pc:docChgLst>
    <pc:chgData name="Renate Dybdal Hansen" userId="8f533bdc-1f06-46c5-8376-6b62126245f7" providerId="ADAL" clId="{53658871-7459-48D7-83C7-D5D8F7CBBD95}"/>
    <pc:docChg chg="delSld modSld">
      <pc:chgData name="Renate Dybdal Hansen" userId="8f533bdc-1f06-46c5-8376-6b62126245f7" providerId="ADAL" clId="{53658871-7459-48D7-83C7-D5D8F7CBBD95}" dt="2023-11-17T17:08:53.133" v="1" actId="47"/>
      <pc:docMkLst>
        <pc:docMk/>
      </pc:docMkLst>
      <pc:sldChg chg="del">
        <pc:chgData name="Renate Dybdal Hansen" userId="8f533bdc-1f06-46c5-8376-6b62126245f7" providerId="ADAL" clId="{53658871-7459-48D7-83C7-D5D8F7CBBD95}" dt="2023-11-17T17:08:53.133" v="1" actId="47"/>
        <pc:sldMkLst>
          <pc:docMk/>
          <pc:sldMk cId="0" sldId="267"/>
        </pc:sldMkLst>
      </pc:sldChg>
      <pc:sldChg chg="delSp">
        <pc:chgData name="Renate Dybdal Hansen" userId="8f533bdc-1f06-46c5-8376-6b62126245f7" providerId="ADAL" clId="{53658871-7459-48D7-83C7-D5D8F7CBBD95}" dt="2023-11-17T17:08:30.342" v="0" actId="478"/>
        <pc:sldMkLst>
          <pc:docMk/>
          <pc:sldMk cId="215230657" sldId="290"/>
        </pc:sldMkLst>
        <pc:spChg chg="del">
          <ac:chgData name="Renate Dybdal Hansen" userId="8f533bdc-1f06-46c5-8376-6b62126245f7" providerId="ADAL" clId="{53658871-7459-48D7-83C7-D5D8F7CBBD95}" dt="2023-11-17T17:08:30.342" v="0" actId="478"/>
          <ac:spMkLst>
            <pc:docMk/>
            <pc:sldMk cId="215230657" sldId="290"/>
            <ac:spMk id="3" creationId="{DC8B060B-C57E-8B4D-AB6D-8C956CFBE069}"/>
          </ac:spMkLst>
        </pc:spChg>
      </pc:sldChg>
    </pc:docChg>
  </pc:docChgLst>
  <pc:docChgLst>
    <pc:chgData name="Ida Marie Lillestrand Kittelsen" userId="S::ida.kittelsen@io.kommune.no::12154653-0a60-4281-8b62-82febac9ddd6" providerId="AD" clId="Web-{F83DB979-5607-C639-C8FC-75AD84B3B586}"/>
    <pc:docChg chg="modSld">
      <pc:chgData name="Ida Marie Lillestrand Kittelsen" userId="S::ida.kittelsen@io.kommune.no::12154653-0a60-4281-8b62-82febac9ddd6" providerId="AD" clId="Web-{F83DB979-5607-C639-C8FC-75AD84B3B586}" dt="2023-11-23T10:23:57.915" v="41"/>
      <pc:docMkLst>
        <pc:docMk/>
      </pc:docMkLst>
      <pc:sldChg chg="modSp modNotes">
        <pc:chgData name="Ida Marie Lillestrand Kittelsen" userId="S::ida.kittelsen@io.kommune.no::12154653-0a60-4281-8b62-82febac9ddd6" providerId="AD" clId="Web-{F83DB979-5607-C639-C8FC-75AD84B3B586}" dt="2023-11-23T10:23:57.915" v="41"/>
        <pc:sldMkLst>
          <pc:docMk/>
          <pc:sldMk cId="0" sldId="281"/>
        </pc:sldMkLst>
        <pc:spChg chg="mod">
          <ac:chgData name="Ida Marie Lillestrand Kittelsen" userId="S::ida.kittelsen@io.kommune.no::12154653-0a60-4281-8b62-82febac9ddd6" providerId="AD" clId="Web-{F83DB979-5607-C639-C8FC-75AD84B3B586}" dt="2023-11-23T10:23:16.196" v="11" actId="20577"/>
          <ac:spMkLst>
            <pc:docMk/>
            <pc:sldMk cId="0" sldId="281"/>
            <ac:spMk id="14337" creationId="{DDB1F4A0-12A1-BECF-0CC0-A48C706C739D}"/>
          </ac:spMkLst>
        </pc:spChg>
      </pc:sldChg>
    </pc:docChg>
  </pc:docChgLst>
  <pc:docChgLst>
    <pc:chgData name="Cathrine Løes Sørby" userId="453ffb51-d645-44fe-b265-43846f0ff910" providerId="ADAL" clId="{8505F7D2-88B0-4097-A634-924D6183004C}"/>
    <pc:docChg chg="delSld modSld sldOrd">
      <pc:chgData name="Cathrine Løes Sørby" userId="453ffb51-d645-44fe-b265-43846f0ff910" providerId="ADAL" clId="{8505F7D2-88B0-4097-A634-924D6183004C}" dt="2023-03-15T12:40:50.696" v="32"/>
      <pc:docMkLst>
        <pc:docMk/>
      </pc:docMkLst>
      <pc:sldChg chg="modSp mod">
        <pc:chgData name="Cathrine Løes Sørby" userId="453ffb51-d645-44fe-b265-43846f0ff910" providerId="ADAL" clId="{8505F7D2-88B0-4097-A634-924D6183004C}" dt="2023-03-15T12:39:54.060" v="20" actId="20577"/>
        <pc:sldMkLst>
          <pc:docMk/>
          <pc:sldMk cId="0" sldId="261"/>
        </pc:sldMkLst>
        <pc:spChg chg="mod">
          <ac:chgData name="Cathrine Løes Sørby" userId="453ffb51-d645-44fe-b265-43846f0ff910" providerId="ADAL" clId="{8505F7D2-88B0-4097-A634-924D6183004C}" dt="2023-03-15T12:39:54.060" v="20" actId="20577"/>
          <ac:spMkLst>
            <pc:docMk/>
            <pc:sldMk cId="0" sldId="261"/>
            <ac:spMk id="2" creationId="{17EA47DF-ED2C-5B98-1D78-FB9F94D617FF}"/>
          </ac:spMkLst>
        </pc:spChg>
      </pc:sldChg>
      <pc:sldChg chg="addSp delSp modSp">
        <pc:chgData name="Cathrine Løes Sørby" userId="453ffb51-d645-44fe-b265-43846f0ff910" providerId="ADAL" clId="{8505F7D2-88B0-4097-A634-924D6183004C}" dt="2023-03-15T12:40:24.185" v="25" actId="478"/>
        <pc:sldMkLst>
          <pc:docMk/>
          <pc:sldMk cId="0" sldId="262"/>
        </pc:sldMkLst>
        <pc:spChg chg="add mod">
          <ac:chgData name="Cathrine Løes Sørby" userId="453ffb51-d645-44fe-b265-43846f0ff910" providerId="ADAL" clId="{8505F7D2-88B0-4097-A634-924D6183004C}" dt="2023-03-15T12:40:24.185" v="25" actId="478"/>
          <ac:spMkLst>
            <pc:docMk/>
            <pc:sldMk cId="0" sldId="262"/>
            <ac:spMk id="2" creationId="{B55D7912-F114-60F6-95F5-0D2467CEE4BA}"/>
          </ac:spMkLst>
        </pc:spChg>
        <pc:picChg chg="del">
          <ac:chgData name="Cathrine Løes Sørby" userId="453ffb51-d645-44fe-b265-43846f0ff910" providerId="ADAL" clId="{8505F7D2-88B0-4097-A634-924D6183004C}" dt="2023-03-15T12:40:24.185" v="25" actId="478"/>
          <ac:picMkLst>
            <pc:docMk/>
            <pc:sldMk cId="0" sldId="262"/>
            <ac:picMk id="3" creationId="{75069141-B4AF-07B5-9EDF-7DABF74DE6E7}"/>
          </ac:picMkLst>
        </pc:picChg>
      </pc:sldChg>
      <pc:sldChg chg="modSp mod">
        <pc:chgData name="Cathrine Løes Sørby" userId="453ffb51-d645-44fe-b265-43846f0ff910" providerId="ADAL" clId="{8505F7D2-88B0-4097-A634-924D6183004C}" dt="2023-03-15T12:40:39.970" v="30" actId="20577"/>
        <pc:sldMkLst>
          <pc:docMk/>
          <pc:sldMk cId="0" sldId="263"/>
        </pc:sldMkLst>
        <pc:spChg chg="mod">
          <ac:chgData name="Cathrine Løes Sørby" userId="453ffb51-d645-44fe-b265-43846f0ff910" providerId="ADAL" clId="{8505F7D2-88B0-4097-A634-924D6183004C}" dt="2023-03-15T12:40:39.970" v="30" actId="20577"/>
          <ac:spMkLst>
            <pc:docMk/>
            <pc:sldMk cId="0" sldId="263"/>
            <ac:spMk id="16386" creationId="{06FBE9FF-01BB-9F9B-355A-5BD972D94F49}"/>
          </ac:spMkLst>
        </pc:spChg>
      </pc:sldChg>
      <pc:sldChg chg="ord">
        <pc:chgData name="Cathrine Løes Sørby" userId="453ffb51-d645-44fe-b265-43846f0ff910" providerId="ADAL" clId="{8505F7D2-88B0-4097-A634-924D6183004C}" dt="2023-03-15T12:40:50.696" v="32"/>
        <pc:sldMkLst>
          <pc:docMk/>
          <pc:sldMk cId="0" sldId="269"/>
        </pc:sldMkLst>
      </pc:sldChg>
      <pc:sldChg chg="modSp mod">
        <pc:chgData name="Cathrine Løes Sørby" userId="453ffb51-d645-44fe-b265-43846f0ff910" providerId="ADAL" clId="{8505F7D2-88B0-4097-A634-924D6183004C}" dt="2023-03-15T12:40:05.510" v="22" actId="20577"/>
        <pc:sldMkLst>
          <pc:docMk/>
          <pc:sldMk cId="0" sldId="271"/>
        </pc:sldMkLst>
        <pc:spChg chg="mod">
          <ac:chgData name="Cathrine Løes Sørby" userId="453ffb51-d645-44fe-b265-43846f0ff910" providerId="ADAL" clId="{8505F7D2-88B0-4097-A634-924D6183004C}" dt="2023-03-15T12:40:05.510" v="22" actId="20577"/>
          <ac:spMkLst>
            <pc:docMk/>
            <pc:sldMk cId="0" sldId="271"/>
            <ac:spMk id="15361" creationId="{D9A8E711-0927-4B15-BDCD-E8F3DDB206A2}"/>
          </ac:spMkLst>
        </pc:spChg>
        <pc:spChg chg="mod">
          <ac:chgData name="Cathrine Løes Sørby" userId="453ffb51-d645-44fe-b265-43846f0ff910" providerId="ADAL" clId="{8505F7D2-88B0-4097-A634-924D6183004C}" dt="2023-03-15T12:40:03.599" v="21" actId="20577"/>
          <ac:spMkLst>
            <pc:docMk/>
            <pc:sldMk cId="0" sldId="271"/>
            <ac:spMk id="15362" creationId="{16023CCD-A2CE-6C2B-BEE2-FDDDCF2091CC}"/>
          </ac:spMkLst>
        </pc:spChg>
      </pc:sldChg>
      <pc:sldChg chg="modSp mod modNotesTx">
        <pc:chgData name="Cathrine Løes Sørby" userId="453ffb51-d645-44fe-b265-43846f0ff910" providerId="ADAL" clId="{8505F7D2-88B0-4097-A634-924D6183004C}" dt="2023-03-15T12:40:20.080" v="24" actId="20577"/>
        <pc:sldMkLst>
          <pc:docMk/>
          <pc:sldMk cId="0" sldId="273"/>
        </pc:sldMkLst>
        <pc:spChg chg="mod">
          <ac:chgData name="Cathrine Løes Sørby" userId="453ffb51-d645-44fe-b265-43846f0ff910" providerId="ADAL" clId="{8505F7D2-88B0-4097-A634-924D6183004C}" dt="2023-03-15T12:40:18.381" v="23" actId="20577"/>
          <ac:spMkLst>
            <pc:docMk/>
            <pc:sldMk cId="0" sldId="273"/>
            <ac:spMk id="16386" creationId="{06FBE9FF-01BB-9F9B-355A-5BD972D94F49}"/>
          </ac:spMkLst>
        </pc:spChg>
      </pc:sldChg>
      <pc:sldChg chg="del">
        <pc:chgData name="Cathrine Løes Sørby" userId="453ffb51-d645-44fe-b265-43846f0ff910" providerId="ADAL" clId="{8505F7D2-88B0-4097-A634-924D6183004C}" dt="2023-03-15T12:40:26.285" v="26" actId="47"/>
        <pc:sldMkLst>
          <pc:docMk/>
          <pc:sldMk cId="3801178776" sldId="275"/>
        </pc:sldMkLst>
      </pc:sldChg>
      <pc:sldChg chg="delSp">
        <pc:chgData name="Cathrine Løes Sørby" userId="453ffb51-d645-44fe-b265-43846f0ff910" providerId="ADAL" clId="{8505F7D2-88B0-4097-A634-924D6183004C}" dt="2023-03-15T12:40:30.230" v="27" actId="478"/>
        <pc:sldMkLst>
          <pc:docMk/>
          <pc:sldMk cId="2580578688" sldId="276"/>
        </pc:sldMkLst>
        <pc:picChg chg="del">
          <ac:chgData name="Cathrine Løes Sørby" userId="453ffb51-d645-44fe-b265-43846f0ff910" providerId="ADAL" clId="{8505F7D2-88B0-4097-A634-924D6183004C}" dt="2023-03-15T12:40:30.230" v="27" actId="478"/>
          <ac:picMkLst>
            <pc:docMk/>
            <pc:sldMk cId="2580578688" sldId="276"/>
            <ac:picMk id="3074" creationId="{3AAA4FF1-B607-D88B-6B8A-33E19B606B25}"/>
          </ac:picMkLst>
        </pc:picChg>
      </pc:sldChg>
      <pc:sldChg chg="delSp">
        <pc:chgData name="Cathrine Løes Sørby" userId="453ffb51-d645-44fe-b265-43846f0ff910" providerId="ADAL" clId="{8505F7D2-88B0-4097-A634-924D6183004C}" dt="2023-03-15T12:40:32.484" v="28" actId="478"/>
        <pc:sldMkLst>
          <pc:docMk/>
          <pc:sldMk cId="961328579" sldId="277"/>
        </pc:sldMkLst>
        <pc:picChg chg="del">
          <ac:chgData name="Cathrine Løes Sørby" userId="453ffb51-d645-44fe-b265-43846f0ff910" providerId="ADAL" clId="{8505F7D2-88B0-4097-A634-924D6183004C}" dt="2023-03-15T12:40:32.484" v="28" actId="478"/>
          <ac:picMkLst>
            <pc:docMk/>
            <pc:sldMk cId="961328579" sldId="277"/>
            <ac:picMk id="4098" creationId="{2D71385D-2610-D230-74C6-19571EE4A75C}"/>
          </ac:picMkLst>
        </pc:picChg>
      </pc:sldChg>
    </pc:docChg>
  </pc:docChgLst>
  <pc:docChgLst>
    <pc:chgData name="Cathrine Løes Sørby" userId="453ffb51-d645-44fe-b265-43846f0ff910" providerId="ADAL" clId="{53D382F3-911F-46F0-BEE1-87F2FA7C8C8A}"/>
    <pc:docChg chg="modSld">
      <pc:chgData name="Cathrine Løes Sørby" userId="453ffb51-d645-44fe-b265-43846f0ff910" providerId="ADAL" clId="{53D382F3-911F-46F0-BEE1-87F2FA7C8C8A}" dt="2023-03-15T12:44:38.910" v="7" actId="20577"/>
      <pc:docMkLst>
        <pc:docMk/>
      </pc:docMkLst>
      <pc:sldChg chg="modSp mod">
        <pc:chgData name="Cathrine Løes Sørby" userId="453ffb51-d645-44fe-b265-43846f0ff910" providerId="ADAL" clId="{53D382F3-911F-46F0-BEE1-87F2FA7C8C8A}" dt="2023-03-15T12:44:19.045" v="3" actId="20577"/>
        <pc:sldMkLst>
          <pc:docMk/>
          <pc:sldMk cId="0" sldId="261"/>
        </pc:sldMkLst>
        <pc:spChg chg="mod">
          <ac:chgData name="Cathrine Løes Sørby" userId="453ffb51-d645-44fe-b265-43846f0ff910" providerId="ADAL" clId="{53D382F3-911F-46F0-BEE1-87F2FA7C8C8A}" dt="2023-03-15T12:44:19.045" v="3" actId="20577"/>
          <ac:spMkLst>
            <pc:docMk/>
            <pc:sldMk cId="0" sldId="261"/>
            <ac:spMk id="2" creationId="{17EA47DF-ED2C-5B98-1D78-FB9F94D617FF}"/>
          </ac:spMkLst>
        </pc:spChg>
      </pc:sldChg>
      <pc:sldChg chg="modSp mod modNotesTx">
        <pc:chgData name="Cathrine Løes Sørby" userId="453ffb51-d645-44fe-b265-43846f0ff910" providerId="ADAL" clId="{53D382F3-911F-46F0-BEE1-87F2FA7C8C8A}" dt="2023-03-15T12:44:38.910" v="7" actId="20577"/>
        <pc:sldMkLst>
          <pc:docMk/>
          <pc:sldMk cId="0" sldId="272"/>
        </pc:sldMkLst>
        <pc:spChg chg="mod">
          <ac:chgData name="Cathrine Løes Sørby" userId="453ffb51-d645-44fe-b265-43846f0ff910" providerId="ADAL" clId="{53D382F3-911F-46F0-BEE1-87F2FA7C8C8A}" dt="2023-03-15T12:44:35.343" v="6" actId="20577"/>
          <ac:spMkLst>
            <pc:docMk/>
            <pc:sldMk cId="0" sldId="272"/>
            <ac:spMk id="3" creationId="{6CF3885B-D4E1-012D-692F-CA263C0CEB1C}"/>
          </ac:spMkLst>
        </pc:spChg>
      </pc:sldChg>
    </pc:docChg>
  </pc:docChgLst>
  <pc:docChgLst>
    <pc:chgData name="Cathrine Løes Sørby" userId="453ffb51-d645-44fe-b265-43846f0ff910" providerId="ADAL" clId="{4EBB03A6-2C30-4085-BF18-27EC20D9CB87}"/>
    <pc:docChg chg="modSld">
      <pc:chgData name="Cathrine Løes Sørby" userId="453ffb51-d645-44fe-b265-43846f0ff910" providerId="ADAL" clId="{4EBB03A6-2C30-4085-BF18-27EC20D9CB87}" dt="2023-03-15T12:45:17.886" v="1" actId="20577"/>
      <pc:docMkLst>
        <pc:docMk/>
      </pc:docMkLst>
      <pc:sldChg chg="modSp mod">
        <pc:chgData name="Cathrine Løes Sørby" userId="453ffb51-d645-44fe-b265-43846f0ff910" providerId="ADAL" clId="{4EBB03A6-2C30-4085-BF18-27EC20D9CB87}" dt="2023-03-15T12:45:17.886" v="1" actId="20577"/>
        <pc:sldMkLst>
          <pc:docMk/>
          <pc:sldMk cId="0" sldId="261"/>
        </pc:sldMkLst>
        <pc:spChg chg="mod">
          <ac:chgData name="Cathrine Løes Sørby" userId="453ffb51-d645-44fe-b265-43846f0ff910" providerId="ADAL" clId="{4EBB03A6-2C30-4085-BF18-27EC20D9CB87}" dt="2023-03-15T12:45:17.886" v="1" actId="20577"/>
          <ac:spMkLst>
            <pc:docMk/>
            <pc:sldMk cId="0" sldId="261"/>
            <ac:spMk id="2" creationId="{17EA47DF-ED2C-5B98-1D78-FB9F94D617FF}"/>
          </ac:spMkLst>
        </pc:spChg>
      </pc:sldChg>
    </pc:docChg>
  </pc:docChgLst>
  <pc:docChgLst>
    <pc:chgData name="Cathrine Løes Sørby" userId="S::cathrine.sorby@io.kommune.no::453ffb51-d645-44fe-b265-43846f0ff910" providerId="AD" clId="Web-{DF52981F-EA84-41C1-A583-C860032FB127}"/>
    <pc:docChg chg="delSld">
      <pc:chgData name="Cathrine Løes Sørby" userId="S::cathrine.sorby@io.kommune.no::453ffb51-d645-44fe-b265-43846f0ff910" providerId="AD" clId="Web-{DF52981F-EA84-41C1-A583-C860032FB127}" dt="2024-01-03T09:33:56.461" v="0"/>
      <pc:docMkLst>
        <pc:docMk/>
      </pc:docMkLst>
      <pc:sldChg chg="del">
        <pc:chgData name="Cathrine Løes Sørby" userId="S::cathrine.sorby@io.kommune.no::453ffb51-d645-44fe-b265-43846f0ff910" providerId="AD" clId="Web-{DF52981F-EA84-41C1-A583-C860032FB127}" dt="2024-01-03T09:33:56.461" v="0"/>
        <pc:sldMkLst>
          <pc:docMk/>
          <pc:sldMk cId="1265867139" sldId="295"/>
        </pc:sldMkLst>
      </pc:sldChg>
    </pc:docChg>
  </pc:docChgLst>
  <pc:docChgLst>
    <pc:chgData name="Julie Ruud Ulset" userId="867d97ee-183d-48e9-b2ff-dfc3b165e1a7" providerId="ADAL" clId="{7EB21C17-8F14-42A1-94E3-E3ACE5E3D6E7}"/>
    <pc:docChg chg="custSel addSld delSld modSld sldOrd">
      <pc:chgData name="Julie Ruud Ulset" userId="867d97ee-183d-48e9-b2ff-dfc3b165e1a7" providerId="ADAL" clId="{7EB21C17-8F14-42A1-94E3-E3ACE5E3D6E7}" dt="2023-03-20T15:56:29.592" v="1024" actId="20577"/>
      <pc:docMkLst>
        <pc:docMk/>
      </pc:docMkLst>
      <pc:sldChg chg="modSp mod">
        <pc:chgData name="Julie Ruud Ulset" userId="867d97ee-183d-48e9-b2ff-dfc3b165e1a7" providerId="ADAL" clId="{7EB21C17-8F14-42A1-94E3-E3ACE5E3D6E7}" dt="2023-03-20T15:53:50.960" v="1014" actId="20577"/>
        <pc:sldMkLst>
          <pc:docMk/>
          <pc:sldMk cId="0" sldId="261"/>
        </pc:sldMkLst>
        <pc:spChg chg="mod">
          <ac:chgData name="Julie Ruud Ulset" userId="867d97ee-183d-48e9-b2ff-dfc3b165e1a7" providerId="ADAL" clId="{7EB21C17-8F14-42A1-94E3-E3ACE5E3D6E7}" dt="2023-03-20T15:53:50.960" v="1014" actId="20577"/>
          <ac:spMkLst>
            <pc:docMk/>
            <pc:sldMk cId="0" sldId="261"/>
            <ac:spMk id="2" creationId="{17EA47DF-ED2C-5B98-1D78-FB9F94D617FF}"/>
          </ac:spMkLst>
        </pc:spChg>
      </pc:sldChg>
      <pc:sldChg chg="addSp delSp modSp mod modNotesTx">
        <pc:chgData name="Julie Ruud Ulset" userId="867d97ee-183d-48e9-b2ff-dfc3b165e1a7" providerId="ADAL" clId="{7EB21C17-8F14-42A1-94E3-E3ACE5E3D6E7}" dt="2023-03-20T14:15:22.578" v="259"/>
        <pc:sldMkLst>
          <pc:docMk/>
          <pc:sldMk cId="0" sldId="262"/>
        </pc:sldMkLst>
        <pc:spChg chg="del">
          <ac:chgData name="Julie Ruud Ulset" userId="867d97ee-183d-48e9-b2ff-dfc3b165e1a7" providerId="ADAL" clId="{7EB21C17-8F14-42A1-94E3-E3ACE5E3D6E7}" dt="2023-03-20T14:14:29.238" v="111"/>
          <ac:spMkLst>
            <pc:docMk/>
            <pc:sldMk cId="0" sldId="262"/>
            <ac:spMk id="2" creationId="{B55D7912-F114-60F6-95F5-0D2467CEE4BA}"/>
          </ac:spMkLst>
        </pc:spChg>
        <pc:spChg chg="del">
          <ac:chgData name="Julie Ruud Ulset" userId="867d97ee-183d-48e9-b2ff-dfc3b165e1a7" providerId="ADAL" clId="{7EB21C17-8F14-42A1-94E3-E3ACE5E3D6E7}" dt="2023-03-20T14:14:32.271" v="112" actId="26606"/>
          <ac:spMkLst>
            <pc:docMk/>
            <pc:sldMk cId="0" sldId="262"/>
            <ac:spMk id="15361" creationId="{D9A8E711-0927-4B15-BDCD-E8F3DDB206A2}"/>
          </ac:spMkLst>
        </pc:spChg>
        <pc:picChg chg="add mod">
          <ac:chgData name="Julie Ruud Ulset" userId="867d97ee-183d-48e9-b2ff-dfc3b165e1a7" providerId="ADAL" clId="{7EB21C17-8F14-42A1-94E3-E3ACE5E3D6E7}" dt="2023-03-20T14:14:35.597" v="114" actId="962"/>
          <ac:picMkLst>
            <pc:docMk/>
            <pc:sldMk cId="0" sldId="262"/>
            <ac:picMk id="3" creationId="{EE16C600-BBE7-ED58-FC51-59877D4CFAEF}"/>
          </ac:picMkLst>
        </pc:picChg>
      </pc:sldChg>
      <pc:sldChg chg="modSp mod modNotesTx">
        <pc:chgData name="Julie Ruud Ulset" userId="867d97ee-183d-48e9-b2ff-dfc3b165e1a7" providerId="ADAL" clId="{7EB21C17-8F14-42A1-94E3-E3ACE5E3D6E7}" dt="2023-03-20T14:17:59.189" v="309" actId="20577"/>
        <pc:sldMkLst>
          <pc:docMk/>
          <pc:sldMk cId="0" sldId="263"/>
        </pc:sldMkLst>
        <pc:spChg chg="mod">
          <ac:chgData name="Julie Ruud Ulset" userId="867d97ee-183d-48e9-b2ff-dfc3b165e1a7" providerId="ADAL" clId="{7EB21C17-8F14-42A1-94E3-E3ACE5E3D6E7}" dt="2023-03-20T14:17:59.189" v="309" actId="20577"/>
          <ac:spMkLst>
            <pc:docMk/>
            <pc:sldMk cId="0" sldId="263"/>
            <ac:spMk id="16386" creationId="{06FBE9FF-01BB-9F9B-355A-5BD972D94F49}"/>
          </ac:spMkLst>
        </pc:spChg>
      </pc:sldChg>
      <pc:sldChg chg="del">
        <pc:chgData name="Julie Ruud Ulset" userId="867d97ee-183d-48e9-b2ff-dfc3b165e1a7" providerId="ADAL" clId="{7EB21C17-8F14-42A1-94E3-E3ACE5E3D6E7}" dt="2023-03-20T14:18:04.257" v="310" actId="47"/>
        <pc:sldMkLst>
          <pc:docMk/>
          <pc:sldMk cId="0" sldId="264"/>
        </pc:sldMkLst>
      </pc:sldChg>
      <pc:sldChg chg="del">
        <pc:chgData name="Julie Ruud Ulset" userId="867d97ee-183d-48e9-b2ff-dfc3b165e1a7" providerId="ADAL" clId="{7EB21C17-8F14-42A1-94E3-E3ACE5E3D6E7}" dt="2023-03-20T14:18:09.416" v="312" actId="47"/>
        <pc:sldMkLst>
          <pc:docMk/>
          <pc:sldMk cId="0" sldId="265"/>
        </pc:sldMkLst>
      </pc:sldChg>
      <pc:sldChg chg="del">
        <pc:chgData name="Julie Ruud Ulset" userId="867d97ee-183d-48e9-b2ff-dfc3b165e1a7" providerId="ADAL" clId="{7EB21C17-8F14-42A1-94E3-E3ACE5E3D6E7}" dt="2023-03-20T14:18:10.339" v="313" actId="47"/>
        <pc:sldMkLst>
          <pc:docMk/>
          <pc:sldMk cId="0" sldId="266"/>
        </pc:sldMkLst>
      </pc:sldChg>
      <pc:sldChg chg="del">
        <pc:chgData name="Julie Ruud Ulset" userId="867d97ee-183d-48e9-b2ff-dfc3b165e1a7" providerId="ADAL" clId="{7EB21C17-8F14-42A1-94E3-E3ACE5E3D6E7}" dt="2023-03-20T14:18:08.257" v="311" actId="47"/>
        <pc:sldMkLst>
          <pc:docMk/>
          <pc:sldMk cId="0" sldId="268"/>
        </pc:sldMkLst>
      </pc:sldChg>
      <pc:sldChg chg="del">
        <pc:chgData name="Julie Ruud Ulset" userId="867d97ee-183d-48e9-b2ff-dfc3b165e1a7" providerId="ADAL" clId="{7EB21C17-8F14-42A1-94E3-E3ACE5E3D6E7}" dt="2023-03-20T14:10:19.186" v="1" actId="47"/>
        <pc:sldMkLst>
          <pc:docMk/>
          <pc:sldMk cId="0" sldId="269"/>
        </pc:sldMkLst>
      </pc:sldChg>
      <pc:sldChg chg="modSp mod modNotesTx">
        <pc:chgData name="Julie Ruud Ulset" userId="867d97ee-183d-48e9-b2ff-dfc3b165e1a7" providerId="ADAL" clId="{7EB21C17-8F14-42A1-94E3-E3ACE5E3D6E7}" dt="2023-03-20T15:56:29.592" v="1024" actId="20577"/>
        <pc:sldMkLst>
          <pc:docMk/>
          <pc:sldMk cId="0" sldId="271"/>
        </pc:sldMkLst>
        <pc:spChg chg="mod">
          <ac:chgData name="Julie Ruud Ulset" userId="867d97ee-183d-48e9-b2ff-dfc3b165e1a7" providerId="ADAL" clId="{7EB21C17-8F14-42A1-94E3-E3ACE5E3D6E7}" dt="2023-03-20T14:10:33.663" v="12" actId="255"/>
          <ac:spMkLst>
            <pc:docMk/>
            <pc:sldMk cId="0" sldId="271"/>
            <ac:spMk id="15362" creationId="{16023CCD-A2CE-6C2B-BEE2-FDDDCF2091CC}"/>
          </ac:spMkLst>
        </pc:spChg>
      </pc:sldChg>
      <pc:sldChg chg="addSp modSp mod ord">
        <pc:chgData name="Julie Ruud Ulset" userId="867d97ee-183d-48e9-b2ff-dfc3b165e1a7" providerId="ADAL" clId="{7EB21C17-8F14-42A1-94E3-E3ACE5E3D6E7}" dt="2023-03-20T14:16:35.824" v="274" actId="20577"/>
        <pc:sldMkLst>
          <pc:docMk/>
          <pc:sldMk cId="0" sldId="272"/>
        </pc:sldMkLst>
        <pc:spChg chg="add mod">
          <ac:chgData name="Julie Ruud Ulset" userId="867d97ee-183d-48e9-b2ff-dfc3b165e1a7" providerId="ADAL" clId="{7EB21C17-8F14-42A1-94E3-E3ACE5E3D6E7}" dt="2023-03-20T14:16:31.918" v="273" actId="255"/>
          <ac:spMkLst>
            <pc:docMk/>
            <pc:sldMk cId="0" sldId="272"/>
            <ac:spMk id="2" creationId="{51DEFA21-BA40-863A-987C-45B240433F50}"/>
          </ac:spMkLst>
        </pc:spChg>
        <pc:spChg chg="mod">
          <ac:chgData name="Julie Ruud Ulset" userId="867d97ee-183d-48e9-b2ff-dfc3b165e1a7" providerId="ADAL" clId="{7EB21C17-8F14-42A1-94E3-E3ACE5E3D6E7}" dt="2023-03-20T14:16:35.824" v="274" actId="20577"/>
          <ac:spMkLst>
            <pc:docMk/>
            <pc:sldMk cId="0" sldId="272"/>
            <ac:spMk id="3" creationId="{6CF3885B-D4E1-012D-692F-CA263C0CEB1C}"/>
          </ac:spMkLst>
        </pc:spChg>
      </pc:sldChg>
      <pc:sldChg chg="modSp mod modNotesTx">
        <pc:chgData name="Julie Ruud Ulset" userId="867d97ee-183d-48e9-b2ff-dfc3b165e1a7" providerId="ADAL" clId="{7EB21C17-8F14-42A1-94E3-E3ACE5E3D6E7}" dt="2023-03-20T14:48:29.917" v="1008" actId="1076"/>
        <pc:sldMkLst>
          <pc:docMk/>
          <pc:sldMk cId="0" sldId="273"/>
        </pc:sldMkLst>
        <pc:spChg chg="mod">
          <ac:chgData name="Julie Ruud Ulset" userId="867d97ee-183d-48e9-b2ff-dfc3b165e1a7" providerId="ADAL" clId="{7EB21C17-8F14-42A1-94E3-E3ACE5E3D6E7}" dt="2023-03-20T14:48:29.917" v="1008" actId="1076"/>
          <ac:spMkLst>
            <pc:docMk/>
            <pc:sldMk cId="0" sldId="273"/>
            <ac:spMk id="16386" creationId="{06FBE9FF-01BB-9F9B-355A-5BD972D94F49}"/>
          </ac:spMkLst>
        </pc:spChg>
      </pc:sldChg>
      <pc:sldChg chg="addSp modSp mod modNotesTx">
        <pc:chgData name="Julie Ruud Ulset" userId="867d97ee-183d-48e9-b2ff-dfc3b165e1a7" providerId="ADAL" clId="{7EB21C17-8F14-42A1-94E3-E3ACE5E3D6E7}" dt="2023-03-20T14:46:35.914" v="1007" actId="14100"/>
        <pc:sldMkLst>
          <pc:docMk/>
          <pc:sldMk cId="0" sldId="274"/>
        </pc:sldMkLst>
        <pc:spChg chg="mod">
          <ac:chgData name="Julie Ruud Ulset" userId="867d97ee-183d-48e9-b2ff-dfc3b165e1a7" providerId="ADAL" clId="{7EB21C17-8F14-42A1-94E3-E3ACE5E3D6E7}" dt="2023-03-20T14:23:29.631" v="379" actId="27636"/>
          <ac:spMkLst>
            <pc:docMk/>
            <pc:sldMk cId="0" sldId="274"/>
            <ac:spMk id="21506" creationId="{812A3419-1B38-3D05-8C65-45DCAB7BCF06}"/>
          </ac:spMkLst>
        </pc:spChg>
        <pc:picChg chg="add mod">
          <ac:chgData name="Julie Ruud Ulset" userId="867d97ee-183d-48e9-b2ff-dfc3b165e1a7" providerId="ADAL" clId="{7EB21C17-8F14-42A1-94E3-E3ACE5E3D6E7}" dt="2023-03-20T14:46:35.914" v="1007" actId="14100"/>
          <ac:picMkLst>
            <pc:docMk/>
            <pc:sldMk cId="0" sldId="274"/>
            <ac:picMk id="2" creationId="{E8D041EF-9687-D109-79C1-9D1A2DC0CCEB}"/>
          </ac:picMkLst>
        </pc:picChg>
      </pc:sldChg>
      <pc:sldChg chg="addSp delSp modSp mod modClrScheme chgLayout modNotesTx">
        <pc:chgData name="Julie Ruud Ulset" userId="867d97ee-183d-48e9-b2ff-dfc3b165e1a7" providerId="ADAL" clId="{7EB21C17-8F14-42A1-94E3-E3ACE5E3D6E7}" dt="2023-03-20T14:21:14.205" v="377" actId="26606"/>
        <pc:sldMkLst>
          <pc:docMk/>
          <pc:sldMk cId="2580578688" sldId="276"/>
        </pc:sldMkLst>
        <pc:spChg chg="del">
          <ac:chgData name="Julie Ruud Ulset" userId="867d97ee-183d-48e9-b2ff-dfc3b165e1a7" providerId="ADAL" clId="{7EB21C17-8F14-42A1-94E3-E3ACE5E3D6E7}" dt="2023-03-20T14:21:14.205" v="377" actId="26606"/>
          <ac:spMkLst>
            <pc:docMk/>
            <pc:sldMk cId="2580578688" sldId="276"/>
            <ac:spMk id="2" creationId="{D6DA3661-74A5-33FA-F988-F0F61EC7EF6D}"/>
          </ac:spMkLst>
        </pc:spChg>
        <pc:spChg chg="del">
          <ac:chgData name="Julie Ruud Ulset" userId="867d97ee-183d-48e9-b2ff-dfc3b165e1a7" providerId="ADAL" clId="{7EB21C17-8F14-42A1-94E3-E3ACE5E3D6E7}" dt="2023-03-20T14:21:14.205" v="377" actId="26606"/>
          <ac:spMkLst>
            <pc:docMk/>
            <pc:sldMk cId="2580578688" sldId="276"/>
            <ac:spMk id="3" creationId="{2DEAE62A-EACC-B379-DAFA-1C87BE23C952}"/>
          </ac:spMkLst>
        </pc:spChg>
        <pc:picChg chg="add del mod">
          <ac:chgData name="Julie Ruud Ulset" userId="867d97ee-183d-48e9-b2ff-dfc3b165e1a7" providerId="ADAL" clId="{7EB21C17-8F14-42A1-94E3-E3ACE5E3D6E7}" dt="2023-03-20T14:21:06.925" v="375" actId="478"/>
          <ac:picMkLst>
            <pc:docMk/>
            <pc:sldMk cId="2580578688" sldId="276"/>
            <ac:picMk id="4" creationId="{1361203A-A0E6-D7A6-B923-63D11D818169}"/>
          </ac:picMkLst>
        </pc:picChg>
        <pc:picChg chg="add mod">
          <ac:chgData name="Julie Ruud Ulset" userId="867d97ee-183d-48e9-b2ff-dfc3b165e1a7" providerId="ADAL" clId="{7EB21C17-8F14-42A1-94E3-E3ACE5E3D6E7}" dt="2023-03-20T14:21:14.205" v="377" actId="26606"/>
          <ac:picMkLst>
            <pc:docMk/>
            <pc:sldMk cId="2580578688" sldId="276"/>
            <ac:picMk id="1026" creationId="{70B29BF4-D13B-F7F6-1A40-9399B713A8AA}"/>
          </ac:picMkLst>
        </pc:picChg>
      </pc:sldChg>
      <pc:sldChg chg="del">
        <pc:chgData name="Julie Ruud Ulset" userId="867d97ee-183d-48e9-b2ff-dfc3b165e1a7" providerId="ADAL" clId="{7EB21C17-8F14-42A1-94E3-E3ACE5E3D6E7}" dt="2023-03-20T14:20:23.132" v="374" actId="47"/>
        <pc:sldMkLst>
          <pc:docMk/>
          <pc:sldMk cId="961328579" sldId="277"/>
        </pc:sldMkLst>
      </pc:sldChg>
      <pc:sldChg chg="modSp mod">
        <pc:chgData name="Julie Ruud Ulset" userId="867d97ee-183d-48e9-b2ff-dfc3b165e1a7" providerId="ADAL" clId="{7EB21C17-8F14-42A1-94E3-E3ACE5E3D6E7}" dt="2023-03-20T14:10:14.228" v="0" actId="207"/>
        <pc:sldMkLst>
          <pc:docMk/>
          <pc:sldMk cId="50309499" sldId="287"/>
        </pc:sldMkLst>
        <pc:spChg chg="mod">
          <ac:chgData name="Julie Ruud Ulset" userId="867d97ee-183d-48e9-b2ff-dfc3b165e1a7" providerId="ADAL" clId="{7EB21C17-8F14-42A1-94E3-E3ACE5E3D6E7}" dt="2023-03-20T14:10:14.228" v="0" actId="207"/>
          <ac:spMkLst>
            <pc:docMk/>
            <pc:sldMk cId="50309499" sldId="287"/>
            <ac:spMk id="2" creationId="{7229525E-D127-C73C-6566-9A5710309504}"/>
          </ac:spMkLst>
        </pc:spChg>
      </pc:sldChg>
      <pc:sldChg chg="new del">
        <pc:chgData name="Julie Ruud Ulset" userId="867d97ee-183d-48e9-b2ff-dfc3b165e1a7" providerId="ADAL" clId="{7EB21C17-8F14-42A1-94E3-E3ACE5E3D6E7}" dt="2023-03-20T14:23:50.619" v="383" actId="47"/>
        <pc:sldMkLst>
          <pc:docMk/>
          <pc:sldMk cId="1328209266" sldId="288"/>
        </pc:sldMkLst>
      </pc:sldChg>
      <pc:sldChg chg="addSp delSp modSp new mod modNotesTx">
        <pc:chgData name="Julie Ruud Ulset" userId="867d97ee-183d-48e9-b2ff-dfc3b165e1a7" providerId="ADAL" clId="{7EB21C17-8F14-42A1-94E3-E3ACE5E3D6E7}" dt="2023-03-20T14:40:23.225" v="1003" actId="20577"/>
        <pc:sldMkLst>
          <pc:docMk/>
          <pc:sldMk cId="3794992569" sldId="289"/>
        </pc:sldMkLst>
        <pc:spChg chg="del">
          <ac:chgData name="Julie Ruud Ulset" userId="867d97ee-183d-48e9-b2ff-dfc3b165e1a7" providerId="ADAL" clId="{7EB21C17-8F14-42A1-94E3-E3ACE5E3D6E7}" dt="2023-03-20T14:28:47.322" v="396" actId="26606"/>
          <ac:spMkLst>
            <pc:docMk/>
            <pc:sldMk cId="3794992569" sldId="289"/>
            <ac:spMk id="2" creationId="{EAB7FE36-58F2-FA77-FD50-A65C52F2ABA9}"/>
          </ac:spMkLst>
        </pc:spChg>
        <pc:spChg chg="del">
          <ac:chgData name="Julie Ruud Ulset" userId="867d97ee-183d-48e9-b2ff-dfc3b165e1a7" providerId="ADAL" clId="{7EB21C17-8F14-42A1-94E3-E3ACE5E3D6E7}" dt="2023-03-20T14:24:28.023" v="384"/>
          <ac:spMkLst>
            <pc:docMk/>
            <pc:sldMk cId="3794992569" sldId="289"/>
            <ac:spMk id="3" creationId="{881E1C81-9FC8-F35C-96CD-AADE10514394}"/>
          </ac:spMkLst>
        </pc:spChg>
        <pc:spChg chg="add del mod">
          <ac:chgData name="Julie Ruud Ulset" userId="867d97ee-183d-48e9-b2ff-dfc3b165e1a7" providerId="ADAL" clId="{7EB21C17-8F14-42A1-94E3-E3ACE5E3D6E7}" dt="2023-03-20T14:27:26.598" v="390"/>
          <ac:spMkLst>
            <pc:docMk/>
            <pc:sldMk cId="3794992569" sldId="289"/>
            <ac:spMk id="4" creationId="{EA714D26-BCD4-E31E-4787-7ACE50F4B15B}"/>
          </ac:spMkLst>
        </pc:spChg>
        <pc:spChg chg="add del mod">
          <ac:chgData name="Julie Ruud Ulset" userId="867d97ee-183d-48e9-b2ff-dfc3b165e1a7" providerId="ADAL" clId="{7EB21C17-8F14-42A1-94E3-E3ACE5E3D6E7}" dt="2023-03-20T14:28:24.847" v="393"/>
          <ac:spMkLst>
            <pc:docMk/>
            <pc:sldMk cId="3794992569" sldId="289"/>
            <ac:spMk id="5" creationId="{F017F04F-3770-D017-2CF7-62CF04F6DB81}"/>
          </ac:spMkLst>
        </pc:spChg>
        <pc:spChg chg="add del mod">
          <ac:chgData name="Julie Ruud Ulset" userId="867d97ee-183d-48e9-b2ff-dfc3b165e1a7" providerId="ADAL" clId="{7EB21C17-8F14-42A1-94E3-E3ACE5E3D6E7}" dt="2023-03-20T14:28:41.948" v="395"/>
          <ac:spMkLst>
            <pc:docMk/>
            <pc:sldMk cId="3794992569" sldId="289"/>
            <ac:spMk id="6" creationId="{24481AA6-D10C-E082-C0E7-990A65063358}"/>
          </ac:spMkLst>
        </pc:spChg>
        <pc:picChg chg="add del mod">
          <ac:chgData name="Julie Ruud Ulset" userId="867d97ee-183d-48e9-b2ff-dfc3b165e1a7" providerId="ADAL" clId="{7EB21C17-8F14-42A1-94E3-E3ACE5E3D6E7}" dt="2023-03-20T14:26:30.772" v="389" actId="478"/>
          <ac:picMkLst>
            <pc:docMk/>
            <pc:sldMk cId="3794992569" sldId="289"/>
            <ac:picMk id="2050" creationId="{EAF1DBBF-1318-7352-8802-6279EEC68FA8}"/>
          </ac:picMkLst>
        </pc:picChg>
        <pc:picChg chg="add del mod">
          <ac:chgData name="Julie Ruud Ulset" userId="867d97ee-183d-48e9-b2ff-dfc3b165e1a7" providerId="ADAL" clId="{7EB21C17-8F14-42A1-94E3-E3ACE5E3D6E7}" dt="2023-03-20T14:27:32.770" v="392" actId="478"/>
          <ac:picMkLst>
            <pc:docMk/>
            <pc:sldMk cId="3794992569" sldId="289"/>
            <ac:picMk id="2052" creationId="{6CDCA0B4-FE38-00AE-9594-132A825E383D}"/>
          </ac:picMkLst>
        </pc:picChg>
        <pc:picChg chg="add del mod">
          <ac:chgData name="Julie Ruud Ulset" userId="867d97ee-183d-48e9-b2ff-dfc3b165e1a7" providerId="ADAL" clId="{7EB21C17-8F14-42A1-94E3-E3ACE5E3D6E7}" dt="2023-03-20T14:28:30.166" v="394" actId="478"/>
          <ac:picMkLst>
            <pc:docMk/>
            <pc:sldMk cId="3794992569" sldId="289"/>
            <ac:picMk id="2054" creationId="{151E50B8-CA15-F16F-FEFF-B167D8CE45A5}"/>
          </ac:picMkLst>
        </pc:picChg>
        <pc:picChg chg="add mod">
          <ac:chgData name="Julie Ruud Ulset" userId="867d97ee-183d-48e9-b2ff-dfc3b165e1a7" providerId="ADAL" clId="{7EB21C17-8F14-42A1-94E3-E3ACE5E3D6E7}" dt="2023-03-20T14:36:27.671" v="912" actId="1076"/>
          <ac:picMkLst>
            <pc:docMk/>
            <pc:sldMk cId="3794992569" sldId="289"/>
            <ac:picMk id="2056" creationId="{EDC8E50A-BB39-0333-87C3-E88337F5F9BD}"/>
          </ac:picMkLst>
        </pc:picChg>
      </pc:sldChg>
    </pc:docChg>
  </pc:docChgLst>
  <pc:docChgLst>
    <pc:chgData name="Ida Marie Lillestrand Kittelsen" userId="S::ida.kittelsen@io.kommune.no::12154653-0a60-4281-8b62-82febac9ddd6" providerId="AD" clId="Web-{FDEB4445-B318-0D0F-D588-30BDB25C4296}"/>
    <pc:docChg chg="modSld">
      <pc:chgData name="Ida Marie Lillestrand Kittelsen" userId="S::ida.kittelsen@io.kommune.no::12154653-0a60-4281-8b62-82febac9ddd6" providerId="AD" clId="Web-{FDEB4445-B318-0D0F-D588-30BDB25C4296}" dt="2024-01-03T10:10:06.473" v="38"/>
      <pc:docMkLst>
        <pc:docMk/>
      </pc:docMkLst>
      <pc:sldChg chg="modNotes">
        <pc:chgData name="Ida Marie Lillestrand Kittelsen" userId="S::ida.kittelsen@io.kommune.no::12154653-0a60-4281-8b62-82febac9ddd6" providerId="AD" clId="Web-{FDEB4445-B318-0D0F-D588-30BDB25C4296}" dt="2024-01-03T10:10:06.473" v="38"/>
        <pc:sldMkLst>
          <pc:docMk/>
          <pc:sldMk cId="1844181539" sldId="312"/>
        </pc:sldMkLst>
      </pc:sldChg>
    </pc:docChg>
  </pc:docChgLst>
  <pc:docChgLst>
    <pc:chgData name="Cathrine Løes Sørby" userId="S::cathrine.sorby@io.kommune.no::453ffb51-d645-44fe-b265-43846f0ff910" providerId="AD" clId="Web-{121B49F0-5913-4443-B27C-EB4E95F10DA3}"/>
    <pc:docChg chg="addSld">
      <pc:chgData name="Cathrine Løes Sørby" userId="S::cathrine.sorby@io.kommune.no::453ffb51-d645-44fe-b265-43846f0ff910" providerId="AD" clId="Web-{121B49F0-5913-4443-B27C-EB4E95F10DA3}" dt="2024-01-03T10:01:18.962" v="0"/>
      <pc:docMkLst>
        <pc:docMk/>
      </pc:docMkLst>
      <pc:sldChg chg="add">
        <pc:chgData name="Cathrine Løes Sørby" userId="S::cathrine.sorby@io.kommune.no::453ffb51-d645-44fe-b265-43846f0ff910" providerId="AD" clId="Web-{121B49F0-5913-4443-B27C-EB4E95F10DA3}" dt="2024-01-03T10:01:18.962" v="0"/>
        <pc:sldMkLst>
          <pc:docMk/>
          <pc:sldMk cId="2185627522" sldId="313"/>
        </pc:sldMkLst>
      </pc:sldChg>
      <pc:sldMasterChg chg="addSldLayout">
        <pc:chgData name="Cathrine Løes Sørby" userId="S::cathrine.sorby@io.kommune.no::453ffb51-d645-44fe-b265-43846f0ff910" providerId="AD" clId="Web-{121B49F0-5913-4443-B27C-EB4E95F10DA3}" dt="2024-01-03T10:01:18.962" v="0"/>
        <pc:sldMasterMkLst>
          <pc:docMk/>
          <pc:sldMasterMk cId="0" sldId="2147483667"/>
        </pc:sldMasterMkLst>
        <pc:sldLayoutChg chg="add">
          <pc:chgData name="Cathrine Løes Sørby" userId="S::cathrine.sorby@io.kommune.no::453ffb51-d645-44fe-b265-43846f0ff910" providerId="AD" clId="Web-{121B49F0-5913-4443-B27C-EB4E95F10DA3}" dt="2024-01-03T10:01:18.962" v="0"/>
          <pc:sldLayoutMkLst>
            <pc:docMk/>
            <pc:sldMasterMk cId="0" sldId="2147483667"/>
            <pc:sldLayoutMk cId="578431027" sldId="2147483746"/>
          </pc:sldLayoutMkLst>
        </pc:sldLayoutChg>
      </pc:sldMasterChg>
    </pc:docChg>
  </pc:docChgLst>
  <pc:docChgLst>
    <pc:chgData name="Frida Torgersen" userId="S::frida.torgersen@io.kommune.no::ea265081-7c03-4e48-ae3c-fad608c99291" providerId="AD" clId="Web-{CD6E0FD8-D43D-4EA0-9AD0-BEC31C209CC0}"/>
    <pc:docChg chg="addSld delSld">
      <pc:chgData name="Frida Torgersen" userId="S::frida.torgersen@io.kommune.no::ea265081-7c03-4e48-ae3c-fad608c99291" providerId="AD" clId="Web-{CD6E0FD8-D43D-4EA0-9AD0-BEC31C209CC0}" dt="2024-01-03T10:05:23.899" v="1"/>
      <pc:docMkLst>
        <pc:docMk/>
      </pc:docMkLst>
      <pc:sldChg chg="del">
        <pc:chgData name="Frida Torgersen" userId="S::frida.torgersen@io.kommune.no::ea265081-7c03-4e48-ae3c-fad608c99291" providerId="AD" clId="Web-{CD6E0FD8-D43D-4EA0-9AD0-BEC31C209CC0}" dt="2024-01-03T10:05:23.899" v="1"/>
        <pc:sldMkLst>
          <pc:docMk/>
          <pc:sldMk cId="0" sldId="281"/>
        </pc:sldMkLst>
      </pc:sldChg>
      <pc:sldChg chg="add">
        <pc:chgData name="Frida Torgersen" userId="S::frida.torgersen@io.kommune.no::ea265081-7c03-4e48-ae3c-fad608c99291" providerId="AD" clId="Web-{CD6E0FD8-D43D-4EA0-9AD0-BEC31C209CC0}" dt="2024-01-03T10:05:20.680" v="0"/>
        <pc:sldMkLst>
          <pc:docMk/>
          <pc:sldMk cId="2107990184" sldId="313"/>
        </pc:sldMkLst>
      </pc:sldChg>
    </pc:docChg>
  </pc:docChgLst>
  <pc:docChgLst>
    <pc:chgData name="Cathrine Løes Sørby" userId="453ffb51-d645-44fe-b265-43846f0ff910" providerId="ADAL" clId="{5F4EEBD3-DFD8-4615-BEC1-6EEC8793A507}"/>
    <pc:docChg chg="addSld delSld modSld">
      <pc:chgData name="Cathrine Løes Sørby" userId="453ffb51-d645-44fe-b265-43846f0ff910" providerId="ADAL" clId="{5F4EEBD3-DFD8-4615-BEC1-6EEC8793A507}" dt="2024-01-03T10:49:23.208" v="376" actId="20577"/>
      <pc:docMkLst>
        <pc:docMk/>
      </pc:docMkLst>
      <pc:sldChg chg="del">
        <pc:chgData name="Cathrine Løes Sørby" userId="453ffb51-d645-44fe-b265-43846f0ff910" providerId="ADAL" clId="{5F4EEBD3-DFD8-4615-BEC1-6EEC8793A507}" dt="2024-01-03T10:45:31.259" v="3" actId="47"/>
        <pc:sldMkLst>
          <pc:docMk/>
          <pc:sldMk cId="0" sldId="271"/>
        </pc:sldMkLst>
      </pc:sldChg>
      <pc:sldChg chg="modNotesTx">
        <pc:chgData name="Cathrine Løes Sørby" userId="453ffb51-d645-44fe-b265-43846f0ff910" providerId="ADAL" clId="{5F4EEBD3-DFD8-4615-BEC1-6EEC8793A507}" dt="2024-01-03T10:49:23.208" v="376" actId="20577"/>
        <pc:sldMkLst>
          <pc:docMk/>
          <pc:sldMk cId="899198149" sldId="277"/>
        </pc:sldMkLst>
      </pc:sldChg>
      <pc:sldChg chg="modNotesTx">
        <pc:chgData name="Cathrine Løes Sørby" userId="453ffb51-d645-44fe-b265-43846f0ff910" providerId="ADAL" clId="{5F4EEBD3-DFD8-4615-BEC1-6EEC8793A507}" dt="2024-01-03T10:46:06.225" v="128" actId="20577"/>
        <pc:sldMkLst>
          <pc:docMk/>
          <pc:sldMk cId="215230657" sldId="290"/>
        </pc:sldMkLst>
      </pc:sldChg>
      <pc:sldChg chg="modNotesTx">
        <pc:chgData name="Cathrine Løes Sørby" userId="453ffb51-d645-44fe-b265-43846f0ff910" providerId="ADAL" clId="{5F4EEBD3-DFD8-4615-BEC1-6EEC8793A507}" dt="2024-01-03T10:46:56.800" v="179" actId="20577"/>
        <pc:sldMkLst>
          <pc:docMk/>
          <pc:sldMk cId="1269284287" sldId="291"/>
        </pc:sldMkLst>
      </pc:sldChg>
      <pc:sldChg chg="modNotesTx">
        <pc:chgData name="Cathrine Løes Sørby" userId="453ffb51-d645-44fe-b265-43846f0ff910" providerId="ADAL" clId="{5F4EEBD3-DFD8-4615-BEC1-6EEC8793A507}" dt="2024-01-03T10:47:11.066" v="182" actId="20577"/>
        <pc:sldMkLst>
          <pc:docMk/>
          <pc:sldMk cId="1877828281" sldId="292"/>
        </pc:sldMkLst>
      </pc:sldChg>
      <pc:sldChg chg="new del">
        <pc:chgData name="Cathrine Løes Sørby" userId="453ffb51-d645-44fe-b265-43846f0ff910" providerId="ADAL" clId="{5F4EEBD3-DFD8-4615-BEC1-6EEC8793A507}" dt="2024-01-03T10:01:52.551" v="1" actId="47"/>
        <pc:sldMkLst>
          <pc:docMk/>
          <pc:sldMk cId="2113035149" sldId="315"/>
        </pc:sldMkLst>
      </pc:sldChg>
      <pc:sldChg chg="new">
        <pc:chgData name="Cathrine Løes Sørby" userId="453ffb51-d645-44fe-b265-43846f0ff910" providerId="ADAL" clId="{5F4EEBD3-DFD8-4615-BEC1-6EEC8793A507}" dt="2024-01-03T10:02:12.333" v="2" actId="680"/>
        <pc:sldMkLst>
          <pc:docMk/>
          <pc:sldMk cId="2476988327" sldId="315"/>
        </pc:sldMkLst>
      </pc:sldChg>
      <pc:sldMasterChg chg="delSldLayout">
        <pc:chgData name="Cathrine Løes Sørby" userId="453ffb51-d645-44fe-b265-43846f0ff910" providerId="ADAL" clId="{5F4EEBD3-DFD8-4615-BEC1-6EEC8793A507}" dt="2024-01-03T10:01:52.551" v="1" actId="47"/>
        <pc:sldMasterMkLst>
          <pc:docMk/>
          <pc:sldMasterMk cId="0" sldId="2147483667"/>
        </pc:sldMasterMkLst>
        <pc:sldLayoutChg chg="del">
          <pc:chgData name="Cathrine Løes Sørby" userId="453ffb51-d645-44fe-b265-43846f0ff910" providerId="ADAL" clId="{5F4EEBD3-DFD8-4615-BEC1-6EEC8793A507}" dt="2024-01-03T10:01:52.551" v="1" actId="47"/>
          <pc:sldLayoutMkLst>
            <pc:docMk/>
            <pc:sldMasterMk cId="0" sldId="2147483667"/>
            <pc:sldLayoutMk cId="1144641907" sldId="2147483745"/>
          </pc:sldLayoutMkLst>
        </pc:sldLayoutChg>
      </pc:sldMasterChg>
    </pc:docChg>
  </pc:docChgLst>
  <pc:docChgLst>
    <pc:chgData name="May Linn Sørensen Måleng" userId="S::may.linn.sorensen.maleng@io.kommune.no::65d2e81a-27fb-4b03-88e2-32ae0cd9c733" providerId="AD" clId="Web-{3154D2EF-37FC-558B-68B5-F1A597DF86B7}"/>
    <pc:docChg chg="modSld">
      <pc:chgData name="May Linn Sørensen Måleng" userId="S::may.linn.sorensen.maleng@io.kommune.no::65d2e81a-27fb-4b03-88e2-32ae0cd9c733" providerId="AD" clId="Web-{3154D2EF-37FC-558B-68B5-F1A597DF86B7}" dt="2023-10-16T12:55:43.151" v="36"/>
      <pc:docMkLst>
        <pc:docMk/>
      </pc:docMkLst>
      <pc:sldChg chg="modSp modNotes">
        <pc:chgData name="May Linn Sørensen Måleng" userId="S::may.linn.sorensen.maleng@io.kommune.no::65d2e81a-27fb-4b03-88e2-32ae0cd9c733" providerId="AD" clId="Web-{3154D2EF-37FC-558B-68B5-F1A597DF86B7}" dt="2023-10-16T12:55:43.151" v="36"/>
        <pc:sldMkLst>
          <pc:docMk/>
          <pc:sldMk cId="0" sldId="281"/>
        </pc:sldMkLst>
        <pc:spChg chg="mod">
          <ac:chgData name="May Linn Sørensen Måleng" userId="S::may.linn.sorensen.maleng@io.kommune.no::65d2e81a-27fb-4b03-88e2-32ae0cd9c733" providerId="AD" clId="Web-{3154D2EF-37FC-558B-68B5-F1A597DF86B7}" dt="2023-10-16T12:55:40.839" v="35" actId="20577"/>
          <ac:spMkLst>
            <pc:docMk/>
            <pc:sldMk cId="0" sldId="281"/>
            <ac:spMk id="14337" creationId="{DDB1F4A0-12A1-BECF-0CC0-A48C706C739D}"/>
          </ac:spMkLst>
        </pc:spChg>
      </pc:sldChg>
      <pc:sldChg chg="modSp modNotes">
        <pc:chgData name="May Linn Sørensen Måleng" userId="S::may.linn.sorensen.maleng@io.kommune.no::65d2e81a-27fb-4b03-88e2-32ae0cd9c733" providerId="AD" clId="Web-{3154D2EF-37FC-558B-68B5-F1A597DF86B7}" dt="2023-10-16T12:54:56.166" v="27" actId="20577"/>
        <pc:sldMkLst>
          <pc:docMk/>
          <pc:sldMk cId="50309499" sldId="287"/>
        </pc:sldMkLst>
        <pc:spChg chg="mod">
          <ac:chgData name="May Linn Sørensen Måleng" userId="S::may.linn.sorensen.maleng@io.kommune.no::65d2e81a-27fb-4b03-88e2-32ae0cd9c733" providerId="AD" clId="Web-{3154D2EF-37FC-558B-68B5-F1A597DF86B7}" dt="2023-10-16T12:54:56.166" v="27" actId="20577"/>
          <ac:spMkLst>
            <pc:docMk/>
            <pc:sldMk cId="50309499" sldId="287"/>
            <ac:spMk id="2" creationId="{7229525E-D127-C73C-6566-9A5710309504}"/>
          </ac:spMkLst>
        </pc:spChg>
      </pc:sldChg>
    </pc:docChg>
  </pc:docChgLst>
  <pc:docChgLst>
    <pc:chgData name="Cathrine Løes Sørby" userId="S::cathrine.sorby@io.kommune.no::453ffb51-d645-44fe-b265-43846f0ff910" providerId="AD" clId="Web-{3205F6FE-506E-4F07-8AEB-2B3DE16E7C77}"/>
    <pc:docChg chg="addSld modSld">
      <pc:chgData name="Cathrine Løes Sørby" userId="S::cathrine.sorby@io.kommune.no::453ffb51-d645-44fe-b265-43846f0ff910" providerId="AD" clId="Web-{3205F6FE-506E-4F07-8AEB-2B3DE16E7C77}" dt="2024-01-03T09:33:26.399" v="10"/>
      <pc:docMkLst>
        <pc:docMk/>
      </pc:docMkLst>
      <pc:sldChg chg="modSp new modNotes">
        <pc:chgData name="Cathrine Løes Sørby" userId="S::cathrine.sorby@io.kommune.no::453ffb51-d645-44fe-b265-43846f0ff910" providerId="AD" clId="Web-{3205F6FE-506E-4F07-8AEB-2B3DE16E7C77}" dt="2024-01-03T09:33:14.836" v="9" actId="1076"/>
        <pc:sldMkLst>
          <pc:docMk/>
          <pc:sldMk cId="2302773428" sldId="294"/>
        </pc:sldMkLst>
        <pc:spChg chg="mod">
          <ac:chgData name="Cathrine Løes Sørby" userId="S::cathrine.sorby@io.kommune.no::453ffb51-d645-44fe-b265-43846f0ff910" providerId="AD" clId="Web-{3205F6FE-506E-4F07-8AEB-2B3DE16E7C77}" dt="2024-01-03T09:33:14.836" v="9" actId="1076"/>
          <ac:spMkLst>
            <pc:docMk/>
            <pc:sldMk cId="2302773428" sldId="294"/>
            <ac:spMk id="2" creationId="{50DC0E55-1A11-0E3D-7D91-0993956D7A75}"/>
          </ac:spMkLst>
        </pc:spChg>
      </pc:sldChg>
      <pc:sldChg chg="add replId">
        <pc:chgData name="Cathrine Løes Sørby" userId="S::cathrine.sorby@io.kommune.no::453ffb51-d645-44fe-b265-43846f0ff910" providerId="AD" clId="Web-{3205F6FE-506E-4F07-8AEB-2B3DE16E7C77}" dt="2024-01-03T09:33:26.399" v="10"/>
        <pc:sldMkLst>
          <pc:docMk/>
          <pc:sldMk cId="1265867139" sldId="295"/>
        </pc:sldMkLst>
      </pc:sldChg>
    </pc:docChg>
  </pc:docChgLst>
  <pc:docChgLst>
    <pc:chgData name="Renate Dybdal Hansen" userId="S::renate.dybdal.hansen@io.kommune.no::8f533bdc-1f06-46c5-8376-6b62126245f7" providerId="AD" clId="Web-{B79073D3-FDA2-457B-89F9-552B8381EE15}"/>
    <pc:docChg chg="modSld">
      <pc:chgData name="Renate Dybdal Hansen" userId="S::renate.dybdal.hansen@io.kommune.no::8f533bdc-1f06-46c5-8376-6b62126245f7" providerId="AD" clId="Web-{B79073D3-FDA2-457B-89F9-552B8381EE15}" dt="2023-10-17T08:55:12.670" v="4"/>
      <pc:docMkLst>
        <pc:docMk/>
      </pc:docMkLst>
      <pc:sldChg chg="modNotes">
        <pc:chgData name="Renate Dybdal Hansen" userId="S::renate.dybdal.hansen@io.kommune.no::8f533bdc-1f06-46c5-8376-6b62126245f7" providerId="AD" clId="Web-{B79073D3-FDA2-457B-89F9-552B8381EE15}" dt="2023-10-17T08:55:12.670" v="4"/>
        <pc:sldMkLst>
          <pc:docMk/>
          <pc:sldMk cId="0" sldId="263"/>
        </pc:sldMkLst>
      </pc:sldChg>
    </pc:docChg>
  </pc:docChgLst>
  <pc:docChgLst>
    <pc:chgData name="Cathrine Løes Sørby" userId="S::cathrine.sorby@io.kommune.no::453ffb51-d645-44fe-b265-43846f0ff910" providerId="AD" clId="Web-{1E9C6C68-28AC-4708-A67A-21F0E8EEC4F4}"/>
    <pc:docChg chg="addSld delSld modSld">
      <pc:chgData name="Cathrine Løes Sørby" userId="S::cathrine.sorby@io.kommune.no::453ffb51-d645-44fe-b265-43846f0ff910" providerId="AD" clId="Web-{1E9C6C68-28AC-4708-A67A-21F0E8EEC4F4}" dt="2023-10-26T10:45:19.825" v="29" actId="1076"/>
      <pc:docMkLst>
        <pc:docMk/>
      </pc:docMkLst>
      <pc:sldChg chg="modSp">
        <pc:chgData name="Cathrine Løes Sørby" userId="S::cathrine.sorby@io.kommune.no::453ffb51-d645-44fe-b265-43846f0ff910" providerId="AD" clId="Web-{1E9C6C68-28AC-4708-A67A-21F0E8EEC4F4}" dt="2023-10-26T10:45:11.778" v="26" actId="1076"/>
        <pc:sldMkLst>
          <pc:docMk/>
          <pc:sldMk cId="0" sldId="262"/>
        </pc:sldMkLst>
        <pc:picChg chg="mod">
          <ac:chgData name="Cathrine Løes Sørby" userId="S::cathrine.sorby@io.kommune.no::453ffb51-d645-44fe-b265-43846f0ff910" providerId="AD" clId="Web-{1E9C6C68-28AC-4708-A67A-21F0E8EEC4F4}" dt="2023-10-26T10:45:11.778" v="26" actId="1076"/>
          <ac:picMkLst>
            <pc:docMk/>
            <pc:sldMk cId="0" sldId="262"/>
            <ac:picMk id="3" creationId="{EE16C600-BBE7-ED58-FC51-59877D4CFAEF}"/>
          </ac:picMkLst>
        </pc:picChg>
      </pc:sldChg>
      <pc:sldChg chg="modSp">
        <pc:chgData name="Cathrine Løes Sørby" userId="S::cathrine.sorby@io.kommune.no::453ffb51-d645-44fe-b265-43846f0ff910" providerId="AD" clId="Web-{1E9C6C68-28AC-4708-A67A-21F0E8EEC4F4}" dt="2023-10-26T10:39:31.494" v="13" actId="20577"/>
        <pc:sldMkLst>
          <pc:docMk/>
          <pc:sldMk cId="0" sldId="263"/>
        </pc:sldMkLst>
        <pc:spChg chg="mod">
          <ac:chgData name="Cathrine Løes Sørby" userId="S::cathrine.sorby@io.kommune.no::453ffb51-d645-44fe-b265-43846f0ff910" providerId="AD" clId="Web-{1E9C6C68-28AC-4708-A67A-21F0E8EEC4F4}" dt="2023-10-26T10:39:31.494" v="13" actId="20577"/>
          <ac:spMkLst>
            <pc:docMk/>
            <pc:sldMk cId="0" sldId="263"/>
            <ac:spMk id="16386" creationId="{06FBE9FF-01BB-9F9B-355A-5BD972D94F49}"/>
          </ac:spMkLst>
        </pc:spChg>
      </pc:sldChg>
      <pc:sldChg chg="del">
        <pc:chgData name="Cathrine Løes Sørby" userId="S::cathrine.sorby@io.kommune.no::453ffb51-d645-44fe-b265-43846f0ff910" providerId="AD" clId="Web-{1E9C6C68-28AC-4708-A67A-21F0E8EEC4F4}" dt="2023-10-26T10:37:41.915" v="0"/>
        <pc:sldMkLst>
          <pc:docMk/>
          <pc:sldMk cId="0" sldId="272"/>
        </pc:sldMkLst>
      </pc:sldChg>
      <pc:sldChg chg="delSp modNotes">
        <pc:chgData name="Cathrine Løes Sørby" userId="S::cathrine.sorby@io.kommune.no::453ffb51-d645-44fe-b265-43846f0ff910" providerId="AD" clId="Web-{1E9C6C68-28AC-4708-A67A-21F0E8EEC4F4}" dt="2023-10-26T10:38:54.259" v="6"/>
        <pc:sldMkLst>
          <pc:docMk/>
          <pc:sldMk cId="0" sldId="274"/>
        </pc:sldMkLst>
        <pc:picChg chg="del">
          <ac:chgData name="Cathrine Løes Sørby" userId="S::cathrine.sorby@io.kommune.no::453ffb51-d645-44fe-b265-43846f0ff910" providerId="AD" clId="Web-{1E9C6C68-28AC-4708-A67A-21F0E8EEC4F4}" dt="2023-10-26T10:38:13.087" v="2"/>
          <ac:picMkLst>
            <pc:docMk/>
            <pc:sldMk cId="0" sldId="274"/>
            <ac:picMk id="2" creationId="{E8D041EF-9687-D109-79C1-9D1A2DC0CCEB}"/>
          </ac:picMkLst>
        </pc:picChg>
      </pc:sldChg>
      <pc:sldChg chg="modSp">
        <pc:chgData name="Cathrine Løes Sørby" userId="S::cathrine.sorby@io.kommune.no::453ffb51-d645-44fe-b265-43846f0ff910" providerId="AD" clId="Web-{1E9C6C68-28AC-4708-A67A-21F0E8EEC4F4}" dt="2023-10-26T10:39:14.540" v="10" actId="1076"/>
        <pc:sldMkLst>
          <pc:docMk/>
          <pc:sldMk cId="2580578688" sldId="276"/>
        </pc:sldMkLst>
        <pc:picChg chg="mod">
          <ac:chgData name="Cathrine Løes Sørby" userId="S::cathrine.sorby@io.kommune.no::453ffb51-d645-44fe-b265-43846f0ff910" providerId="AD" clId="Web-{1E9C6C68-28AC-4708-A67A-21F0E8EEC4F4}" dt="2023-10-26T10:39:14.540" v="10" actId="1076"/>
          <ac:picMkLst>
            <pc:docMk/>
            <pc:sldMk cId="2580578688" sldId="276"/>
            <ac:picMk id="1026" creationId="{70B29BF4-D13B-F7F6-1A40-9399B713A8AA}"/>
          </ac:picMkLst>
        </pc:picChg>
      </pc:sldChg>
      <pc:sldChg chg="modSp">
        <pc:chgData name="Cathrine Løes Sørby" userId="S::cathrine.sorby@io.kommune.no::453ffb51-d645-44fe-b265-43846f0ff910" providerId="AD" clId="Web-{1E9C6C68-28AC-4708-A67A-21F0E8EEC4F4}" dt="2023-10-26T10:45:19.825" v="29" actId="1076"/>
        <pc:sldMkLst>
          <pc:docMk/>
          <pc:sldMk cId="3794992569" sldId="289"/>
        </pc:sldMkLst>
        <pc:picChg chg="mod">
          <ac:chgData name="Cathrine Løes Sørby" userId="S::cathrine.sorby@io.kommune.no::453ffb51-d645-44fe-b265-43846f0ff910" providerId="AD" clId="Web-{1E9C6C68-28AC-4708-A67A-21F0E8EEC4F4}" dt="2023-10-26T10:45:19.825" v="29" actId="1076"/>
          <ac:picMkLst>
            <pc:docMk/>
            <pc:sldMk cId="3794992569" sldId="289"/>
            <ac:picMk id="2056" creationId="{EDC8E50A-BB39-0333-87C3-E88337F5F9BD}"/>
          </ac:picMkLst>
        </pc:picChg>
      </pc:sldChg>
      <pc:sldChg chg="addSp delSp modSp new mod modClrScheme chgLayout">
        <pc:chgData name="Cathrine Løes Sørby" userId="S::cathrine.sorby@io.kommune.no::453ffb51-d645-44fe-b265-43846f0ff910" providerId="AD" clId="Web-{1E9C6C68-28AC-4708-A67A-21F0E8EEC4F4}" dt="2023-10-26T10:40:19.994" v="24" actId="1076"/>
        <pc:sldMkLst>
          <pc:docMk/>
          <pc:sldMk cId="215230657" sldId="290"/>
        </pc:sldMkLst>
        <pc:spChg chg="add del mod">
          <ac:chgData name="Cathrine Løes Sørby" userId="S::cathrine.sorby@io.kommune.no::453ffb51-d645-44fe-b265-43846f0ff910" providerId="AD" clId="Web-{1E9C6C68-28AC-4708-A67A-21F0E8EEC4F4}" dt="2023-10-26T10:39:59.291" v="17" actId="20577"/>
          <ac:spMkLst>
            <pc:docMk/>
            <pc:sldMk cId="215230657" sldId="290"/>
            <ac:spMk id="2" creationId="{1A66E54B-6F60-C9A3-6C8D-65E01E1489BD}"/>
          </ac:spMkLst>
        </pc:spChg>
        <pc:spChg chg="add del">
          <ac:chgData name="Cathrine Løes Sørby" userId="S::cathrine.sorby@io.kommune.no::453ffb51-d645-44fe-b265-43846f0ff910" providerId="AD" clId="Web-{1E9C6C68-28AC-4708-A67A-21F0E8EEC4F4}" dt="2023-10-26T10:38:55.071" v="7"/>
          <ac:spMkLst>
            <pc:docMk/>
            <pc:sldMk cId="215230657" sldId="290"/>
            <ac:spMk id="3" creationId="{DC8B060B-C57E-8B4D-AB6D-8C956CFBE069}"/>
          </ac:spMkLst>
        </pc:spChg>
        <pc:spChg chg="add del mod">
          <ac:chgData name="Cathrine Løes Sørby" userId="S::cathrine.sorby@io.kommune.no::453ffb51-d645-44fe-b265-43846f0ff910" providerId="AD" clId="Web-{1E9C6C68-28AC-4708-A67A-21F0E8EEC4F4}" dt="2023-10-26T10:38:55.071" v="7"/>
          <ac:spMkLst>
            <pc:docMk/>
            <pc:sldMk cId="215230657" sldId="290"/>
            <ac:spMk id="9" creationId="{9648CF66-4116-F10D-067D-D5E49886E1DB}"/>
          </ac:spMkLst>
        </pc:spChg>
        <pc:picChg chg="add mod">
          <ac:chgData name="Cathrine Løes Sørby" userId="S::cathrine.sorby@io.kommune.no::453ffb51-d645-44fe-b265-43846f0ff910" providerId="AD" clId="Web-{1E9C6C68-28AC-4708-A67A-21F0E8EEC4F4}" dt="2023-10-26T10:40:19.994" v="24" actId="1076"/>
          <ac:picMkLst>
            <pc:docMk/>
            <pc:sldMk cId="215230657" sldId="290"/>
            <ac:picMk id="4" creationId="{318E4870-4120-09A4-4803-67B1ACF08228}"/>
          </ac:picMkLst>
        </pc:picChg>
      </pc:sldChg>
    </pc:docChg>
  </pc:docChgLst>
  <pc:docChgLst>
    <pc:chgData name="Cathrine Løes Sørby" userId="S::cathrine.sorby@io.kommune.no::453ffb51-d645-44fe-b265-43846f0ff910" providerId="AD" clId="Web-{C00FCDB5-12CD-40EF-BD67-6A5AF01B8F49}"/>
    <pc:docChg chg="addSld delSld modSld">
      <pc:chgData name="Cathrine Løes Sørby" userId="S::cathrine.sorby@io.kommune.no::453ffb51-d645-44fe-b265-43846f0ff910" providerId="AD" clId="Web-{C00FCDB5-12CD-40EF-BD67-6A5AF01B8F49}" dt="2024-01-03T09:46:36.242" v="9"/>
      <pc:docMkLst>
        <pc:docMk/>
      </pc:docMkLst>
      <pc:sldChg chg="del">
        <pc:chgData name="Cathrine Løes Sørby" userId="S::cathrine.sorby@io.kommune.no::453ffb51-d645-44fe-b265-43846f0ff910" providerId="AD" clId="Web-{C00FCDB5-12CD-40EF-BD67-6A5AF01B8F49}" dt="2024-01-03T09:46:36.242" v="9"/>
        <pc:sldMkLst>
          <pc:docMk/>
          <pc:sldMk cId="0" sldId="273"/>
        </pc:sldMkLst>
      </pc:sldChg>
      <pc:sldChg chg="add modNotes">
        <pc:chgData name="Cathrine Løes Sørby" userId="S::cathrine.sorby@io.kommune.no::453ffb51-d645-44fe-b265-43846f0ff910" providerId="AD" clId="Web-{C00FCDB5-12CD-40EF-BD67-6A5AF01B8F49}" dt="2024-01-03T09:46:30.695" v="8"/>
        <pc:sldMkLst>
          <pc:docMk/>
          <pc:sldMk cId="1844181539" sldId="312"/>
        </pc:sldMkLst>
      </pc:sldChg>
    </pc:docChg>
  </pc:docChgLst>
  <pc:docChgLst>
    <pc:chgData name="Ida Marie Lillestrand Kittelsen" userId="S::ida.kittelsen@io.kommune.no::12154653-0a60-4281-8b62-82febac9ddd6" providerId="AD" clId="Web-{EFDE51FA-5312-F1A4-1E25-8A9E88DE7DED}"/>
    <pc:docChg chg="modSld">
      <pc:chgData name="Ida Marie Lillestrand Kittelsen" userId="S::ida.kittelsen@io.kommune.no::12154653-0a60-4281-8b62-82febac9ddd6" providerId="AD" clId="Web-{EFDE51FA-5312-F1A4-1E25-8A9E88DE7DED}" dt="2023-11-02T09:05:46.961" v="8"/>
      <pc:docMkLst>
        <pc:docMk/>
      </pc:docMkLst>
      <pc:sldChg chg="modSp modNotes">
        <pc:chgData name="Ida Marie Lillestrand Kittelsen" userId="S::ida.kittelsen@io.kommune.no::12154653-0a60-4281-8b62-82febac9ddd6" providerId="AD" clId="Web-{EFDE51FA-5312-F1A4-1E25-8A9E88DE7DED}" dt="2023-11-02T09:05:46.961" v="8"/>
        <pc:sldMkLst>
          <pc:docMk/>
          <pc:sldMk cId="0" sldId="263"/>
        </pc:sldMkLst>
        <pc:spChg chg="mod">
          <ac:chgData name="Ida Marie Lillestrand Kittelsen" userId="S::ida.kittelsen@io.kommune.no::12154653-0a60-4281-8b62-82febac9ddd6" providerId="AD" clId="Web-{EFDE51FA-5312-F1A4-1E25-8A9E88DE7DED}" dt="2023-11-02T09:05:33.571" v="3" actId="20577"/>
          <ac:spMkLst>
            <pc:docMk/>
            <pc:sldMk cId="0" sldId="263"/>
            <ac:spMk id="16386" creationId="{06FBE9FF-01BB-9F9B-355A-5BD972D94F49}"/>
          </ac:spMkLst>
        </pc:spChg>
      </pc:sldChg>
    </pc:docChg>
  </pc:docChgLst>
  <pc:docChgLst>
    <pc:chgData name="Cathrine Løes Sørby" userId="S::cathrine.sorby@io.kommune.no::453ffb51-d645-44fe-b265-43846f0ff910" providerId="AD" clId="Web-{D17CF405-0597-4E30-A907-6B609A936AA8}"/>
    <pc:docChg chg="delSld">
      <pc:chgData name="Cathrine Løes Sørby" userId="S::cathrine.sorby@io.kommune.no::453ffb51-d645-44fe-b265-43846f0ff910" providerId="AD" clId="Web-{D17CF405-0597-4E30-A907-6B609A936AA8}" dt="2024-01-03T09:59:23.950" v="0"/>
      <pc:docMkLst>
        <pc:docMk/>
      </pc:docMkLst>
      <pc:sldChg chg="del">
        <pc:chgData name="Cathrine Løes Sørby" userId="S::cathrine.sorby@io.kommune.no::453ffb51-d645-44fe-b265-43846f0ff910" providerId="AD" clId="Web-{D17CF405-0597-4E30-A907-6B609A936AA8}" dt="2024-01-03T09:59:23.950" v="0"/>
        <pc:sldMkLst>
          <pc:docMk/>
          <pc:sldMk cId="50309499" sldId="287"/>
        </pc:sldMkLst>
      </pc:sldChg>
    </pc:docChg>
  </pc:docChgLst>
  <pc:docChgLst>
    <pc:chgData name="Frida Torgersen" userId="S::frida.torgersen@io.kommune.no::ea265081-7c03-4e48-ae3c-fad608c99291" providerId="AD" clId="Web-{72B511E8-67A2-4D8E-9541-659F237A8904}"/>
    <pc:docChg chg="addSld delSld modSld">
      <pc:chgData name="Frida Torgersen" userId="S::frida.torgersen@io.kommune.no::ea265081-7c03-4e48-ae3c-fad608c99291" providerId="AD" clId="Web-{72B511E8-67A2-4D8E-9541-659F237A8904}" dt="2024-01-03T10:04:19.480" v="9"/>
      <pc:docMkLst>
        <pc:docMk/>
      </pc:docMkLst>
      <pc:sldChg chg="addSp delSp modSp mod modClrScheme chgLayout">
        <pc:chgData name="Frida Torgersen" userId="S::frida.torgersen@io.kommune.no::ea265081-7c03-4e48-ae3c-fad608c99291" providerId="AD" clId="Web-{72B511E8-67A2-4D8E-9541-659F237A8904}" dt="2024-01-03T10:04:19.480" v="9"/>
        <pc:sldMkLst>
          <pc:docMk/>
          <pc:sldMk cId="0" sldId="281"/>
        </pc:sldMkLst>
        <pc:spChg chg="add del mod ord">
          <ac:chgData name="Frida Torgersen" userId="S::frida.torgersen@io.kommune.no::ea265081-7c03-4e48-ae3c-fad608c99291" providerId="AD" clId="Web-{72B511E8-67A2-4D8E-9541-659F237A8904}" dt="2024-01-03T10:04:19.480" v="9"/>
          <ac:spMkLst>
            <pc:docMk/>
            <pc:sldMk cId="0" sldId="281"/>
            <ac:spMk id="2" creationId="{BF322867-AC09-3E8A-FA59-1CDF10EFD781}"/>
          </ac:spMkLst>
        </pc:spChg>
        <pc:spChg chg="mod ord">
          <ac:chgData name="Frida Torgersen" userId="S::frida.torgersen@io.kommune.no::ea265081-7c03-4e48-ae3c-fad608c99291" providerId="AD" clId="Web-{72B511E8-67A2-4D8E-9541-659F237A8904}" dt="2024-01-03T10:04:08.902" v="8" actId="20577"/>
          <ac:spMkLst>
            <pc:docMk/>
            <pc:sldMk cId="0" sldId="281"/>
            <ac:spMk id="14337" creationId="{DDB1F4A0-12A1-BECF-0CC0-A48C706C739D}"/>
          </ac:spMkLst>
        </pc:spChg>
      </pc:sldChg>
      <pc:sldChg chg="new del">
        <pc:chgData name="Frida Torgersen" userId="S::frida.torgersen@io.kommune.no::ea265081-7c03-4e48-ae3c-fad608c99291" providerId="AD" clId="Web-{72B511E8-67A2-4D8E-9541-659F237A8904}" dt="2024-01-03T10:03:35.355" v="5"/>
        <pc:sldMkLst>
          <pc:docMk/>
          <pc:sldMk cId="1733375715" sldId="313"/>
        </pc:sldMkLst>
      </pc:sldChg>
      <pc:sldChg chg="del">
        <pc:chgData name="Frida Torgersen" userId="S::frida.torgersen@io.kommune.no::ea265081-7c03-4e48-ae3c-fad608c99291" providerId="AD" clId="Web-{72B511E8-67A2-4D8E-9541-659F237A8904}" dt="2024-01-03T10:03:24.167" v="3"/>
        <pc:sldMkLst>
          <pc:docMk/>
          <pc:sldMk cId="2185627522" sldId="313"/>
        </pc:sldMkLst>
      </pc:sldChg>
      <pc:sldChg chg="del">
        <pc:chgData name="Frida Torgersen" userId="S::frida.torgersen@io.kommune.no::ea265081-7c03-4e48-ae3c-fad608c99291" providerId="AD" clId="Web-{72B511E8-67A2-4D8E-9541-659F237A8904}" dt="2024-01-03T10:03:21.558" v="2"/>
        <pc:sldMkLst>
          <pc:docMk/>
          <pc:sldMk cId="3341436818" sldId="314"/>
        </pc:sldMkLst>
      </pc:sldChg>
      <pc:sldChg chg="del">
        <pc:chgData name="Frida Torgersen" userId="S::frida.torgersen@io.kommune.no::ea265081-7c03-4e48-ae3c-fad608c99291" providerId="AD" clId="Web-{72B511E8-67A2-4D8E-9541-659F237A8904}" dt="2024-01-03T10:03:13.261" v="0"/>
        <pc:sldMkLst>
          <pc:docMk/>
          <pc:sldMk cId="2476988327" sldId="315"/>
        </pc:sldMkLst>
      </pc:sldChg>
      <pc:sldChg chg="del">
        <pc:chgData name="Frida Torgersen" userId="S::frida.torgersen@io.kommune.no::ea265081-7c03-4e48-ae3c-fad608c99291" providerId="AD" clId="Web-{72B511E8-67A2-4D8E-9541-659F237A8904}" dt="2024-01-03T10:03:17.370" v="1"/>
        <pc:sldMkLst>
          <pc:docMk/>
          <pc:sldMk cId="563332244" sldId="316"/>
        </pc:sldMkLst>
      </pc:sldChg>
    </pc:docChg>
  </pc:docChgLst>
  <pc:docChgLst>
    <pc:chgData name="Ida Marie Lillestrand Kittelsen" userId="12154653-0a60-4281-8b62-82febac9ddd6" providerId="ADAL" clId="{AC379DE5-CD1B-4AE6-AA14-766C7C04D990}"/>
    <pc:docChg chg="custSel modSld">
      <pc:chgData name="Ida Marie Lillestrand Kittelsen" userId="12154653-0a60-4281-8b62-82febac9ddd6" providerId="ADAL" clId="{AC379DE5-CD1B-4AE6-AA14-766C7C04D990}" dt="2023-11-23T12:15:41.259" v="202" actId="20577"/>
      <pc:docMkLst>
        <pc:docMk/>
      </pc:docMkLst>
      <pc:sldChg chg="modSp mod modNotesTx">
        <pc:chgData name="Ida Marie Lillestrand Kittelsen" userId="12154653-0a60-4281-8b62-82febac9ddd6" providerId="ADAL" clId="{AC379DE5-CD1B-4AE6-AA14-766C7C04D990}" dt="2023-11-23T11:09:37.634" v="109" actId="255"/>
        <pc:sldMkLst>
          <pc:docMk/>
          <pc:sldMk cId="0" sldId="263"/>
        </pc:sldMkLst>
        <pc:spChg chg="mod">
          <ac:chgData name="Ida Marie Lillestrand Kittelsen" userId="12154653-0a60-4281-8b62-82febac9ddd6" providerId="ADAL" clId="{AC379DE5-CD1B-4AE6-AA14-766C7C04D990}" dt="2023-11-23T11:04:03.637" v="88" actId="14100"/>
          <ac:spMkLst>
            <pc:docMk/>
            <pc:sldMk cId="0" sldId="263"/>
            <ac:spMk id="16385" creationId="{469BD19F-0D3B-BD96-CB1F-5D21E8E48E74}"/>
          </ac:spMkLst>
        </pc:spChg>
        <pc:spChg chg="mod">
          <ac:chgData name="Ida Marie Lillestrand Kittelsen" userId="12154653-0a60-4281-8b62-82febac9ddd6" providerId="ADAL" clId="{AC379DE5-CD1B-4AE6-AA14-766C7C04D990}" dt="2023-11-23T11:09:12.984" v="108" actId="14100"/>
          <ac:spMkLst>
            <pc:docMk/>
            <pc:sldMk cId="0" sldId="263"/>
            <ac:spMk id="16386" creationId="{06FBE9FF-01BB-9F9B-355A-5BD972D94F49}"/>
          </ac:spMkLst>
        </pc:spChg>
      </pc:sldChg>
      <pc:sldChg chg="modSp mod modNotesTx">
        <pc:chgData name="Ida Marie Lillestrand Kittelsen" userId="12154653-0a60-4281-8b62-82febac9ddd6" providerId="ADAL" clId="{AC379DE5-CD1B-4AE6-AA14-766C7C04D990}" dt="2023-11-23T10:31:45.125" v="51" actId="255"/>
        <pc:sldMkLst>
          <pc:docMk/>
          <pc:sldMk cId="0" sldId="271"/>
        </pc:sldMkLst>
        <pc:spChg chg="mod">
          <ac:chgData name="Ida Marie Lillestrand Kittelsen" userId="12154653-0a60-4281-8b62-82febac9ddd6" providerId="ADAL" clId="{AC379DE5-CD1B-4AE6-AA14-766C7C04D990}" dt="2023-11-23T10:31:03.738" v="47" actId="122"/>
          <ac:spMkLst>
            <pc:docMk/>
            <pc:sldMk cId="0" sldId="271"/>
            <ac:spMk id="15361" creationId="{D9A8E711-0927-4B15-BDCD-E8F3DDB206A2}"/>
          </ac:spMkLst>
        </pc:spChg>
        <pc:spChg chg="mod">
          <ac:chgData name="Ida Marie Lillestrand Kittelsen" userId="12154653-0a60-4281-8b62-82febac9ddd6" providerId="ADAL" clId="{AC379DE5-CD1B-4AE6-AA14-766C7C04D990}" dt="2023-11-23T10:27:59.814" v="24" actId="20577"/>
          <ac:spMkLst>
            <pc:docMk/>
            <pc:sldMk cId="0" sldId="271"/>
            <ac:spMk id="15362" creationId="{16023CCD-A2CE-6C2B-BEE2-FDDDCF2091CC}"/>
          </ac:spMkLst>
        </pc:spChg>
      </pc:sldChg>
      <pc:sldChg chg="modSp mod modNotesTx">
        <pc:chgData name="Ida Marie Lillestrand Kittelsen" userId="12154653-0a60-4281-8b62-82febac9ddd6" providerId="ADAL" clId="{AC379DE5-CD1B-4AE6-AA14-766C7C04D990}" dt="2023-11-23T11:16:29.304" v="191" actId="255"/>
        <pc:sldMkLst>
          <pc:docMk/>
          <pc:sldMk cId="0" sldId="273"/>
        </pc:sldMkLst>
        <pc:spChg chg="mod">
          <ac:chgData name="Ida Marie Lillestrand Kittelsen" userId="12154653-0a60-4281-8b62-82febac9ddd6" providerId="ADAL" clId="{AC379DE5-CD1B-4AE6-AA14-766C7C04D990}" dt="2023-11-23T10:29:00.086" v="43" actId="113"/>
          <ac:spMkLst>
            <pc:docMk/>
            <pc:sldMk cId="0" sldId="273"/>
            <ac:spMk id="16385" creationId="{469BD19F-0D3B-BD96-CB1F-5D21E8E48E74}"/>
          </ac:spMkLst>
        </pc:spChg>
        <pc:spChg chg="mod">
          <ac:chgData name="Ida Marie Lillestrand Kittelsen" userId="12154653-0a60-4281-8b62-82febac9ddd6" providerId="ADAL" clId="{AC379DE5-CD1B-4AE6-AA14-766C7C04D990}" dt="2023-11-23T11:16:29.304" v="191" actId="255"/>
          <ac:spMkLst>
            <pc:docMk/>
            <pc:sldMk cId="0" sldId="273"/>
            <ac:spMk id="16386" creationId="{06FBE9FF-01BB-9F9B-355A-5BD972D94F49}"/>
          </ac:spMkLst>
        </pc:spChg>
      </pc:sldChg>
      <pc:sldChg chg="delSp modSp mod modNotesTx">
        <pc:chgData name="Ida Marie Lillestrand Kittelsen" userId="12154653-0a60-4281-8b62-82febac9ddd6" providerId="ADAL" clId="{AC379DE5-CD1B-4AE6-AA14-766C7C04D990}" dt="2023-11-23T12:15:41.259" v="202" actId="20577"/>
        <pc:sldMkLst>
          <pc:docMk/>
          <pc:sldMk cId="899198149" sldId="277"/>
        </pc:sldMkLst>
        <pc:spChg chg="mod">
          <ac:chgData name="Ida Marie Lillestrand Kittelsen" userId="12154653-0a60-4281-8b62-82febac9ddd6" providerId="ADAL" clId="{AC379DE5-CD1B-4AE6-AA14-766C7C04D990}" dt="2023-11-23T12:15:41.259" v="202" actId="20577"/>
          <ac:spMkLst>
            <pc:docMk/>
            <pc:sldMk cId="899198149" sldId="277"/>
            <ac:spMk id="2" creationId="{271005A4-E709-3532-41D0-4012C8C0E3FE}"/>
          </ac:spMkLst>
        </pc:spChg>
        <pc:spChg chg="del mod">
          <ac:chgData name="Ida Marie Lillestrand Kittelsen" userId="12154653-0a60-4281-8b62-82febac9ddd6" providerId="ADAL" clId="{AC379DE5-CD1B-4AE6-AA14-766C7C04D990}" dt="2023-11-23T12:15:15.247" v="194" actId="478"/>
          <ac:spMkLst>
            <pc:docMk/>
            <pc:sldMk cId="899198149" sldId="277"/>
            <ac:spMk id="6" creationId="{2974716E-1E9C-F6EC-0A68-22845597E4D0}"/>
          </ac:spMkLst>
        </pc:spChg>
      </pc:sldChg>
      <pc:sldChg chg="modSp mod modNotesTx">
        <pc:chgData name="Ida Marie Lillestrand Kittelsen" userId="12154653-0a60-4281-8b62-82febac9ddd6" providerId="ADAL" clId="{AC379DE5-CD1B-4AE6-AA14-766C7C04D990}" dt="2023-11-23T10:26:35.411" v="11" actId="2711"/>
        <pc:sldMkLst>
          <pc:docMk/>
          <pc:sldMk cId="0" sldId="281"/>
        </pc:sldMkLst>
        <pc:spChg chg="mod">
          <ac:chgData name="Ida Marie Lillestrand Kittelsen" userId="12154653-0a60-4281-8b62-82febac9ddd6" providerId="ADAL" clId="{AC379DE5-CD1B-4AE6-AA14-766C7C04D990}" dt="2023-11-23T10:25:50.557" v="8" actId="20577"/>
          <ac:spMkLst>
            <pc:docMk/>
            <pc:sldMk cId="0" sldId="281"/>
            <ac:spMk id="14337" creationId="{DDB1F4A0-12A1-BECF-0CC0-A48C706C739D}"/>
          </ac:spMkLst>
        </pc:spChg>
      </pc:sldChg>
      <pc:sldChg chg="modSp mod modNotesTx">
        <pc:chgData name="Ida Marie Lillestrand Kittelsen" userId="12154653-0a60-4281-8b62-82febac9ddd6" providerId="ADAL" clId="{AC379DE5-CD1B-4AE6-AA14-766C7C04D990}" dt="2023-11-23T11:21:56.455" v="192" actId="1076"/>
        <pc:sldMkLst>
          <pc:docMk/>
          <pc:sldMk cId="0" sldId="285"/>
        </pc:sldMkLst>
        <pc:spChg chg="mod">
          <ac:chgData name="Ida Marie Lillestrand Kittelsen" userId="12154653-0a60-4281-8b62-82febac9ddd6" providerId="ADAL" clId="{AC379DE5-CD1B-4AE6-AA14-766C7C04D990}" dt="2023-11-23T11:21:56.455" v="192" actId="1076"/>
          <ac:spMkLst>
            <pc:docMk/>
            <pc:sldMk cId="0" sldId="285"/>
            <ac:spMk id="2" creationId="{868C4D59-A565-1CA6-C8A5-050F36C19963}"/>
          </ac:spMkLst>
        </pc:spChg>
        <pc:spChg chg="mod">
          <ac:chgData name="Ida Marie Lillestrand Kittelsen" userId="12154653-0a60-4281-8b62-82febac9ddd6" providerId="ADAL" clId="{AC379DE5-CD1B-4AE6-AA14-766C7C04D990}" dt="2023-11-23T11:10:15.247" v="135" actId="14100"/>
          <ac:spMkLst>
            <pc:docMk/>
            <pc:sldMk cId="0" sldId="285"/>
            <ac:spMk id="3" creationId="{952AD62F-0DB6-602E-20E5-5B39ABE89282}"/>
          </ac:spMkLst>
        </pc:spChg>
      </pc:sldChg>
      <pc:sldChg chg="modNotesTx">
        <pc:chgData name="Ida Marie Lillestrand Kittelsen" userId="12154653-0a60-4281-8b62-82febac9ddd6" providerId="ADAL" clId="{AC379DE5-CD1B-4AE6-AA14-766C7C04D990}" dt="2023-11-23T10:27:00.928" v="13" actId="255"/>
        <pc:sldMkLst>
          <pc:docMk/>
          <pc:sldMk cId="50309499" sldId="287"/>
        </pc:sldMkLst>
      </pc:sldChg>
      <pc:sldChg chg="modSp mod">
        <pc:chgData name="Ida Marie Lillestrand Kittelsen" userId="12154653-0a60-4281-8b62-82febac9ddd6" providerId="ADAL" clId="{AC379DE5-CD1B-4AE6-AA14-766C7C04D990}" dt="2023-11-23T11:07:46.644" v="101" actId="14100"/>
        <pc:sldMkLst>
          <pc:docMk/>
          <pc:sldMk cId="215230657" sldId="290"/>
        </pc:sldMkLst>
        <pc:spChg chg="mod">
          <ac:chgData name="Ida Marie Lillestrand Kittelsen" userId="12154653-0a60-4281-8b62-82febac9ddd6" providerId="ADAL" clId="{AC379DE5-CD1B-4AE6-AA14-766C7C04D990}" dt="2023-11-23T11:07:46.644" v="101" actId="14100"/>
          <ac:spMkLst>
            <pc:docMk/>
            <pc:sldMk cId="215230657" sldId="290"/>
            <ac:spMk id="2" creationId="{1A66E54B-6F60-C9A3-6C8D-65E01E1489BD}"/>
          </ac:spMkLst>
        </pc:spChg>
        <pc:picChg chg="mod">
          <ac:chgData name="Ida Marie Lillestrand Kittelsen" userId="12154653-0a60-4281-8b62-82febac9ddd6" providerId="ADAL" clId="{AC379DE5-CD1B-4AE6-AA14-766C7C04D990}" dt="2023-11-23T11:07:41.941" v="100" actId="1076"/>
          <ac:picMkLst>
            <pc:docMk/>
            <pc:sldMk cId="215230657" sldId="290"/>
            <ac:picMk id="4" creationId="{318E4870-4120-09A4-4803-67B1ACF08228}"/>
          </ac:picMkLst>
        </pc:picChg>
      </pc:sldChg>
      <pc:sldChg chg="modSp mod modNotesTx">
        <pc:chgData name="Ida Marie Lillestrand Kittelsen" userId="12154653-0a60-4281-8b62-82febac9ddd6" providerId="ADAL" clId="{AC379DE5-CD1B-4AE6-AA14-766C7C04D990}" dt="2023-11-23T11:07:55.270" v="103" actId="14100"/>
        <pc:sldMkLst>
          <pc:docMk/>
          <pc:sldMk cId="1269284287" sldId="291"/>
        </pc:sldMkLst>
        <pc:spChg chg="mod">
          <ac:chgData name="Ida Marie Lillestrand Kittelsen" userId="12154653-0a60-4281-8b62-82febac9ddd6" providerId="ADAL" clId="{AC379DE5-CD1B-4AE6-AA14-766C7C04D990}" dt="2023-11-23T11:07:55.270" v="103" actId="14100"/>
          <ac:spMkLst>
            <pc:docMk/>
            <pc:sldMk cId="1269284287" sldId="291"/>
            <ac:spMk id="2" creationId="{19E47923-1162-2B95-9F10-058949605F8A}"/>
          </ac:spMkLst>
        </pc:spChg>
        <pc:picChg chg="mod">
          <ac:chgData name="Ida Marie Lillestrand Kittelsen" userId="12154653-0a60-4281-8b62-82febac9ddd6" providerId="ADAL" clId="{AC379DE5-CD1B-4AE6-AA14-766C7C04D990}" dt="2023-11-23T11:07:51.831" v="102" actId="1076"/>
          <ac:picMkLst>
            <pc:docMk/>
            <pc:sldMk cId="1269284287" sldId="291"/>
            <ac:picMk id="4" creationId="{F2D67B32-7943-547C-8D03-AA5313FD62F2}"/>
          </ac:picMkLst>
        </pc:picChg>
      </pc:sldChg>
      <pc:sldChg chg="modSp mod modNotesTx">
        <pc:chgData name="Ida Marie Lillestrand Kittelsen" userId="12154653-0a60-4281-8b62-82febac9ddd6" providerId="ADAL" clId="{AC379DE5-CD1B-4AE6-AA14-766C7C04D990}" dt="2023-11-23T11:08:43.946" v="106" actId="14100"/>
        <pc:sldMkLst>
          <pc:docMk/>
          <pc:sldMk cId="1877828281" sldId="292"/>
        </pc:sldMkLst>
        <pc:spChg chg="mod">
          <ac:chgData name="Ida Marie Lillestrand Kittelsen" userId="12154653-0a60-4281-8b62-82febac9ddd6" providerId="ADAL" clId="{AC379DE5-CD1B-4AE6-AA14-766C7C04D990}" dt="2023-11-23T11:08:43.946" v="106" actId="14100"/>
          <ac:spMkLst>
            <pc:docMk/>
            <pc:sldMk cId="1877828281" sldId="292"/>
            <ac:spMk id="2" creationId="{271C1958-3A6C-1F34-6EE2-31D0D03A7CD5}"/>
          </ac:spMkLst>
        </pc:spChg>
        <pc:picChg chg="mod">
          <ac:chgData name="Ida Marie Lillestrand Kittelsen" userId="12154653-0a60-4281-8b62-82febac9ddd6" providerId="ADAL" clId="{AC379DE5-CD1B-4AE6-AA14-766C7C04D990}" dt="2023-11-23T11:08:14.766" v="105" actId="1076"/>
          <ac:picMkLst>
            <pc:docMk/>
            <pc:sldMk cId="1877828281" sldId="292"/>
            <ac:picMk id="4" creationId="{91976109-C3F9-C992-F224-51796AB49ABC}"/>
          </ac:picMkLst>
        </pc:picChg>
      </pc:sldChg>
      <pc:sldChg chg="modSp mod modNotesTx">
        <pc:chgData name="Ida Marie Lillestrand Kittelsen" userId="12154653-0a60-4281-8b62-82febac9ddd6" providerId="ADAL" clId="{AC379DE5-CD1B-4AE6-AA14-766C7C04D990}" dt="2023-11-23T11:06:44.600" v="95" actId="1076"/>
        <pc:sldMkLst>
          <pc:docMk/>
          <pc:sldMk cId="2832724338" sldId="293"/>
        </pc:sldMkLst>
        <pc:spChg chg="mod">
          <ac:chgData name="Ida Marie Lillestrand Kittelsen" userId="12154653-0a60-4281-8b62-82febac9ddd6" providerId="ADAL" clId="{AC379DE5-CD1B-4AE6-AA14-766C7C04D990}" dt="2023-11-23T11:06:33.642" v="94" actId="20577"/>
          <ac:spMkLst>
            <pc:docMk/>
            <pc:sldMk cId="2832724338" sldId="293"/>
            <ac:spMk id="2" creationId="{7A9862D5-81E6-9F2D-CC6E-C03975C29DF9}"/>
          </ac:spMkLst>
        </pc:spChg>
        <pc:picChg chg="mod">
          <ac:chgData name="Ida Marie Lillestrand Kittelsen" userId="12154653-0a60-4281-8b62-82febac9ddd6" providerId="ADAL" clId="{AC379DE5-CD1B-4AE6-AA14-766C7C04D990}" dt="2023-11-23T11:06:44.600" v="95" actId="1076"/>
          <ac:picMkLst>
            <pc:docMk/>
            <pc:sldMk cId="2832724338" sldId="293"/>
            <ac:picMk id="9" creationId="{67DA0F3C-0529-176D-27FC-527EBB8F87C1}"/>
          </ac:picMkLst>
        </pc:picChg>
      </pc:sldChg>
    </pc:docChg>
  </pc:docChgLst>
  <pc:docChgLst>
    <pc:chgData name="Ida Marie Lillestrand Kittelsen" userId="12154653-0a60-4281-8b62-82febac9ddd6" providerId="ADAL" clId="{04A0C867-1194-4481-BB0C-087C99DBA222}"/>
    <pc:docChg chg="custSel addSld delSld modSld sldOrd">
      <pc:chgData name="Ida Marie Lillestrand Kittelsen" userId="12154653-0a60-4281-8b62-82febac9ddd6" providerId="ADAL" clId="{04A0C867-1194-4481-BB0C-087C99DBA222}" dt="2023-11-09T08:58:35.714" v="3062" actId="20577"/>
      <pc:docMkLst>
        <pc:docMk/>
      </pc:docMkLst>
      <pc:sldChg chg="addSp delSp modSp del ord">
        <pc:chgData name="Ida Marie Lillestrand Kittelsen" userId="12154653-0a60-4281-8b62-82febac9ddd6" providerId="ADAL" clId="{04A0C867-1194-4481-BB0C-087C99DBA222}" dt="2023-11-02T08:18:21.485" v="1485" actId="2696"/>
        <pc:sldMkLst>
          <pc:docMk/>
          <pc:sldMk cId="0" sldId="262"/>
        </pc:sldMkLst>
        <pc:spChg chg="add mod">
          <ac:chgData name="Ida Marie Lillestrand Kittelsen" userId="12154653-0a60-4281-8b62-82febac9ddd6" providerId="ADAL" clId="{04A0C867-1194-4481-BB0C-087C99DBA222}" dt="2023-11-02T08:02:32.533" v="421" actId="21"/>
          <ac:spMkLst>
            <pc:docMk/>
            <pc:sldMk cId="0" sldId="262"/>
            <ac:spMk id="2" creationId="{910712DA-DD0E-D4F6-CC29-E9DF5D83FE5B}"/>
          </ac:spMkLst>
        </pc:spChg>
        <pc:picChg chg="del">
          <ac:chgData name="Ida Marie Lillestrand Kittelsen" userId="12154653-0a60-4281-8b62-82febac9ddd6" providerId="ADAL" clId="{04A0C867-1194-4481-BB0C-087C99DBA222}" dt="2023-11-02T08:02:32.533" v="421" actId="21"/>
          <ac:picMkLst>
            <pc:docMk/>
            <pc:sldMk cId="0" sldId="262"/>
            <ac:picMk id="3" creationId="{EE16C600-BBE7-ED58-FC51-59877D4CFAEF}"/>
          </ac:picMkLst>
        </pc:picChg>
      </pc:sldChg>
      <pc:sldChg chg="modNotesTx">
        <pc:chgData name="Ida Marie Lillestrand Kittelsen" userId="12154653-0a60-4281-8b62-82febac9ddd6" providerId="ADAL" clId="{04A0C867-1194-4481-BB0C-087C99DBA222}" dt="2023-11-02T08:31:40.952" v="2838" actId="20577"/>
        <pc:sldMkLst>
          <pc:docMk/>
          <pc:sldMk cId="0" sldId="271"/>
        </pc:sldMkLst>
      </pc:sldChg>
      <pc:sldChg chg="del">
        <pc:chgData name="Ida Marie Lillestrand Kittelsen" userId="12154653-0a60-4281-8b62-82febac9ddd6" providerId="ADAL" clId="{04A0C867-1194-4481-BB0C-087C99DBA222}" dt="2023-11-02T07:40:04.354" v="6" actId="2696"/>
        <pc:sldMkLst>
          <pc:docMk/>
          <pc:sldMk cId="0" sldId="274"/>
        </pc:sldMkLst>
      </pc:sldChg>
      <pc:sldChg chg="delSp modSp del mod">
        <pc:chgData name="Ida Marie Lillestrand Kittelsen" userId="12154653-0a60-4281-8b62-82febac9ddd6" providerId="ADAL" clId="{04A0C867-1194-4481-BB0C-087C99DBA222}" dt="2023-11-02T08:19:27.962" v="1665" actId="2696"/>
        <pc:sldMkLst>
          <pc:docMk/>
          <pc:sldMk cId="2580578688" sldId="276"/>
        </pc:sldMkLst>
        <pc:picChg chg="del mod">
          <ac:chgData name="Ida Marie Lillestrand Kittelsen" userId="12154653-0a60-4281-8b62-82febac9ddd6" providerId="ADAL" clId="{04A0C867-1194-4481-BB0C-087C99DBA222}" dt="2023-11-02T07:58:07.382" v="80" actId="21"/>
          <ac:picMkLst>
            <pc:docMk/>
            <pc:sldMk cId="2580578688" sldId="276"/>
            <ac:picMk id="1026" creationId="{70B29BF4-D13B-F7F6-1A40-9399B713A8AA}"/>
          </ac:picMkLst>
        </pc:picChg>
      </pc:sldChg>
      <pc:sldChg chg="modNotesTx">
        <pc:chgData name="Ida Marie Lillestrand Kittelsen" userId="12154653-0a60-4281-8b62-82febac9ddd6" providerId="ADAL" clId="{04A0C867-1194-4481-BB0C-087C99DBA222}" dt="2023-11-09T08:55:44.572" v="3061" actId="20577"/>
        <pc:sldMkLst>
          <pc:docMk/>
          <pc:sldMk cId="899198149" sldId="277"/>
        </pc:sldMkLst>
      </pc:sldChg>
      <pc:sldChg chg="addSp delSp modSp del ord">
        <pc:chgData name="Ida Marie Lillestrand Kittelsen" userId="12154653-0a60-4281-8b62-82febac9ddd6" providerId="ADAL" clId="{04A0C867-1194-4481-BB0C-087C99DBA222}" dt="2023-11-02T08:29:56.392" v="2581" actId="2696"/>
        <pc:sldMkLst>
          <pc:docMk/>
          <pc:sldMk cId="3794992569" sldId="289"/>
        </pc:sldMkLst>
        <pc:spChg chg="add mod">
          <ac:chgData name="Ida Marie Lillestrand Kittelsen" userId="12154653-0a60-4281-8b62-82febac9ddd6" providerId="ADAL" clId="{04A0C867-1194-4481-BB0C-087C99DBA222}" dt="2023-11-02T08:25:59.363" v="2213" actId="21"/>
          <ac:spMkLst>
            <pc:docMk/>
            <pc:sldMk cId="3794992569" sldId="289"/>
            <ac:spMk id="2" creationId="{D0364046-5309-2838-7A31-010399F8D681}"/>
          </ac:spMkLst>
        </pc:spChg>
        <pc:picChg chg="del">
          <ac:chgData name="Ida Marie Lillestrand Kittelsen" userId="12154653-0a60-4281-8b62-82febac9ddd6" providerId="ADAL" clId="{04A0C867-1194-4481-BB0C-087C99DBA222}" dt="2023-11-02T08:25:59.363" v="2213" actId="21"/>
          <ac:picMkLst>
            <pc:docMk/>
            <pc:sldMk cId="3794992569" sldId="289"/>
            <ac:picMk id="2056" creationId="{EDC8E50A-BB39-0333-87C3-E88337F5F9BD}"/>
          </ac:picMkLst>
        </pc:picChg>
      </pc:sldChg>
      <pc:sldChg chg="addSp delSp modSp mod modNotesTx">
        <pc:chgData name="Ida Marie Lillestrand Kittelsen" userId="12154653-0a60-4281-8b62-82febac9ddd6" providerId="ADAL" clId="{04A0C867-1194-4481-BB0C-087C99DBA222}" dt="2023-11-09T08:46:26.270" v="2878"/>
        <pc:sldMkLst>
          <pc:docMk/>
          <pc:sldMk cId="215230657" sldId="290"/>
        </pc:sldMkLst>
        <pc:spChg chg="mod">
          <ac:chgData name="Ida Marie Lillestrand Kittelsen" userId="12154653-0a60-4281-8b62-82febac9ddd6" providerId="ADAL" clId="{04A0C867-1194-4481-BB0C-087C99DBA222}" dt="2023-11-02T08:09:37.147" v="1097" actId="20577"/>
          <ac:spMkLst>
            <pc:docMk/>
            <pc:sldMk cId="215230657" sldId="290"/>
            <ac:spMk id="2" creationId="{1A66E54B-6F60-C9A3-6C8D-65E01E1489BD}"/>
          </ac:spMkLst>
        </pc:spChg>
        <pc:spChg chg="add del mod">
          <ac:chgData name="Ida Marie Lillestrand Kittelsen" userId="12154653-0a60-4281-8b62-82febac9ddd6" providerId="ADAL" clId="{04A0C867-1194-4481-BB0C-087C99DBA222}" dt="2023-11-09T08:46:26.270" v="2878"/>
          <ac:spMkLst>
            <pc:docMk/>
            <pc:sldMk cId="215230657" sldId="290"/>
            <ac:spMk id="5" creationId="{4F0C1482-B245-8791-92DC-1570161D08BB}"/>
          </ac:spMkLst>
        </pc:spChg>
        <pc:picChg chg="mod">
          <ac:chgData name="Ida Marie Lillestrand Kittelsen" userId="12154653-0a60-4281-8b62-82febac9ddd6" providerId="ADAL" clId="{04A0C867-1194-4481-BB0C-087C99DBA222}" dt="2023-11-09T08:45:23.248" v="2873" actId="14100"/>
          <ac:picMkLst>
            <pc:docMk/>
            <pc:sldMk cId="215230657" sldId="290"/>
            <ac:picMk id="4" creationId="{318E4870-4120-09A4-4803-67B1ACF08228}"/>
          </ac:picMkLst>
        </pc:picChg>
      </pc:sldChg>
      <pc:sldChg chg="addSp delSp modSp new mod modNotesTx">
        <pc:chgData name="Ida Marie Lillestrand Kittelsen" userId="12154653-0a60-4281-8b62-82febac9ddd6" providerId="ADAL" clId="{04A0C867-1194-4481-BB0C-087C99DBA222}" dt="2023-11-09T08:46:59.705" v="2943" actId="20577"/>
        <pc:sldMkLst>
          <pc:docMk/>
          <pc:sldMk cId="1269284287" sldId="291"/>
        </pc:sldMkLst>
        <pc:spChg chg="mod">
          <ac:chgData name="Ida Marie Lillestrand Kittelsen" userId="12154653-0a60-4281-8b62-82febac9ddd6" providerId="ADAL" clId="{04A0C867-1194-4481-BB0C-087C99DBA222}" dt="2023-11-09T08:46:43.730" v="2902" actId="20577"/>
          <ac:spMkLst>
            <pc:docMk/>
            <pc:sldMk cId="1269284287" sldId="291"/>
            <ac:spMk id="2" creationId="{19E47923-1162-2B95-9F10-058949605F8A}"/>
          </ac:spMkLst>
        </pc:spChg>
        <pc:spChg chg="del">
          <ac:chgData name="Ida Marie Lillestrand Kittelsen" userId="12154653-0a60-4281-8b62-82febac9ddd6" providerId="ADAL" clId="{04A0C867-1194-4481-BB0C-087C99DBA222}" dt="2023-11-02T07:58:10.686" v="81"/>
          <ac:spMkLst>
            <pc:docMk/>
            <pc:sldMk cId="1269284287" sldId="291"/>
            <ac:spMk id="3" creationId="{846AAEC0-654D-00CC-90F8-B454C4A09933}"/>
          </ac:spMkLst>
        </pc:spChg>
        <pc:picChg chg="add mod">
          <ac:chgData name="Ida Marie Lillestrand Kittelsen" userId="12154653-0a60-4281-8b62-82febac9ddd6" providerId="ADAL" clId="{04A0C867-1194-4481-BB0C-087C99DBA222}" dt="2023-11-02T07:58:10.686" v="81"/>
          <ac:picMkLst>
            <pc:docMk/>
            <pc:sldMk cId="1269284287" sldId="291"/>
            <ac:picMk id="4" creationId="{F2D67B32-7943-547C-8D03-AA5313FD62F2}"/>
          </ac:picMkLst>
        </pc:picChg>
      </pc:sldChg>
      <pc:sldChg chg="addSp delSp modSp new mod modNotesTx">
        <pc:chgData name="Ida Marie Lillestrand Kittelsen" userId="12154653-0a60-4281-8b62-82febac9ddd6" providerId="ADAL" clId="{04A0C867-1194-4481-BB0C-087C99DBA222}" dt="2023-11-09T08:58:35.714" v="3062" actId="20577"/>
        <pc:sldMkLst>
          <pc:docMk/>
          <pc:sldMk cId="1877828281" sldId="292"/>
        </pc:sldMkLst>
        <pc:spChg chg="mod">
          <ac:chgData name="Ida Marie Lillestrand Kittelsen" userId="12154653-0a60-4281-8b62-82febac9ddd6" providerId="ADAL" clId="{04A0C867-1194-4481-BB0C-087C99DBA222}" dt="2023-11-02T08:05:50.835" v="470" actId="207"/>
          <ac:spMkLst>
            <pc:docMk/>
            <pc:sldMk cId="1877828281" sldId="292"/>
            <ac:spMk id="2" creationId="{271C1958-3A6C-1F34-6EE2-31D0D03A7CD5}"/>
          </ac:spMkLst>
        </pc:spChg>
        <pc:spChg chg="del">
          <ac:chgData name="Ida Marie Lillestrand Kittelsen" userId="12154653-0a60-4281-8b62-82febac9ddd6" providerId="ADAL" clId="{04A0C867-1194-4481-BB0C-087C99DBA222}" dt="2023-11-02T08:02:36.137" v="422"/>
          <ac:spMkLst>
            <pc:docMk/>
            <pc:sldMk cId="1877828281" sldId="292"/>
            <ac:spMk id="3" creationId="{637ECFDB-62CF-1B3A-BA01-72348702BB00}"/>
          </ac:spMkLst>
        </pc:spChg>
        <pc:spChg chg="add del mod">
          <ac:chgData name="Ida Marie Lillestrand Kittelsen" userId="12154653-0a60-4281-8b62-82febac9ddd6" providerId="ADAL" clId="{04A0C867-1194-4481-BB0C-087C99DBA222}" dt="2023-11-02T08:17:29.424" v="1387" actId="478"/>
          <ac:spMkLst>
            <pc:docMk/>
            <pc:sldMk cId="1877828281" sldId="292"/>
            <ac:spMk id="5" creationId="{67B697DE-11B1-6F5E-E5A1-8D58610CA074}"/>
          </ac:spMkLst>
        </pc:spChg>
        <pc:picChg chg="add mod">
          <ac:chgData name="Ida Marie Lillestrand Kittelsen" userId="12154653-0a60-4281-8b62-82febac9ddd6" providerId="ADAL" clId="{04A0C867-1194-4481-BB0C-087C99DBA222}" dt="2023-11-09T08:45:14.071" v="2872" actId="14100"/>
          <ac:picMkLst>
            <pc:docMk/>
            <pc:sldMk cId="1877828281" sldId="292"/>
            <ac:picMk id="4" creationId="{91976109-C3F9-C992-F224-51796AB49ABC}"/>
          </ac:picMkLst>
        </pc:picChg>
      </pc:sldChg>
      <pc:sldChg chg="modSp new del mod">
        <pc:chgData name="Ida Marie Lillestrand Kittelsen" userId="12154653-0a60-4281-8b62-82febac9ddd6" providerId="ADAL" clId="{04A0C867-1194-4481-BB0C-087C99DBA222}" dt="2023-11-02T08:15:46.996" v="1170" actId="2696"/>
        <pc:sldMkLst>
          <pc:docMk/>
          <pc:sldMk cId="2446788548" sldId="293"/>
        </pc:sldMkLst>
        <pc:spChg chg="mod">
          <ac:chgData name="Ida Marie Lillestrand Kittelsen" userId="12154653-0a60-4281-8b62-82febac9ddd6" providerId="ADAL" clId="{04A0C867-1194-4481-BB0C-087C99DBA222}" dt="2023-11-02T08:09:11.059" v="1045" actId="122"/>
          <ac:spMkLst>
            <pc:docMk/>
            <pc:sldMk cId="2446788548" sldId="293"/>
            <ac:spMk id="2" creationId="{E28E90CC-C693-D423-E0FB-4BED78702369}"/>
          </ac:spMkLst>
        </pc:spChg>
      </pc:sldChg>
      <pc:sldChg chg="addSp delSp modSp new mod modNotesTx">
        <pc:chgData name="Ida Marie Lillestrand Kittelsen" userId="12154653-0a60-4281-8b62-82febac9ddd6" providerId="ADAL" clId="{04A0C867-1194-4481-BB0C-087C99DBA222}" dt="2023-11-02T08:43:36.595" v="2869" actId="20577"/>
        <pc:sldMkLst>
          <pc:docMk/>
          <pc:sldMk cId="2832724338" sldId="293"/>
        </pc:sldMkLst>
        <pc:spChg chg="mod">
          <ac:chgData name="Ida Marie Lillestrand Kittelsen" userId="12154653-0a60-4281-8b62-82febac9ddd6" providerId="ADAL" clId="{04A0C867-1194-4481-BB0C-087C99DBA222}" dt="2023-11-02T08:28:17.016" v="2331" actId="122"/>
          <ac:spMkLst>
            <pc:docMk/>
            <pc:sldMk cId="2832724338" sldId="293"/>
            <ac:spMk id="2" creationId="{7A9862D5-81E6-9F2D-CC6E-C03975C29DF9}"/>
          </ac:spMkLst>
        </pc:spChg>
        <pc:spChg chg="del">
          <ac:chgData name="Ida Marie Lillestrand Kittelsen" userId="12154653-0a60-4281-8b62-82febac9ddd6" providerId="ADAL" clId="{04A0C867-1194-4481-BB0C-087C99DBA222}" dt="2023-11-02T08:26:02.723" v="2214"/>
          <ac:spMkLst>
            <pc:docMk/>
            <pc:sldMk cId="2832724338" sldId="293"/>
            <ac:spMk id="3" creationId="{57721A15-0CFD-E8F6-CBA8-73B363A368E1}"/>
          </ac:spMkLst>
        </pc:spChg>
        <pc:picChg chg="add mod">
          <ac:chgData name="Ida Marie Lillestrand Kittelsen" userId="12154653-0a60-4281-8b62-82febac9ddd6" providerId="ADAL" clId="{04A0C867-1194-4481-BB0C-087C99DBA222}" dt="2023-11-02T08:26:09.616" v="2217" actId="1076"/>
          <ac:picMkLst>
            <pc:docMk/>
            <pc:sldMk cId="2832724338" sldId="293"/>
            <ac:picMk id="4" creationId="{B5ABE4C2-738F-3D80-42D5-79FD361C8D0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63AF02-4393-493D-85E1-CB79531CA5FA}" type="datetimeFigureOut">
              <a:rPr lang="nb-NO" smtClean="0"/>
              <a:t>03.01.2024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0C53AA-2C1F-4D28-B074-E50D1CC28151}" type="slidenum">
              <a:rPr lang="nb-NO" smtClean="0"/>
              <a:t>‹#›</a:t>
            </a:fld>
            <a:endParaRPr lang="nb-NO"/>
          </a:p>
        </p:txBody>
      </p:sp>
    </p:spTree>
    <p:extLst>
      <p:ext uri="{BB962C8B-B14F-4D97-AF65-F5344CB8AC3E}">
        <p14:creationId xmlns:p14="http://schemas.microsoft.com/office/powerpoint/2010/main" val="2012215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v:/s/OPVRobustebarn-prosjekt/EXQ13o7HaitOqFLpZvLfiSUB8QMwKKpeRnCFG2w3ivtPgQ?e=63Ytjd&amp;nav=eyJyZWZlcnJhbEluZm8iOnsicmVmZXJyYWxBcHAiOiJTdHJlYW1XZWJBcHAiLCJyZWZlcnJhbFZpZXciOiJTaGFyZURpYWxvZyIsInJlZmVycmFsQXBwUGxhdGZvcm0iOiJXZWIiLCJyZWZlcnJhbE1vZGUiOiJ2aWV3In19"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UnMqOeXBVH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WGA9CwFnMpI"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62741-B14C-E3F8-96DC-D01395A3D7FB}"/>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8F1AFB46-FB3B-66C0-21E4-220CDA0FB966}"/>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EDBCA5B0-F5DF-71DB-C10B-F149A0C0A0E3}"/>
              </a:ext>
            </a:extLst>
          </p:cNvPr>
          <p:cNvSpPr>
            <a:spLocks noGrp="1"/>
          </p:cNvSpPr>
          <p:nvPr>
            <p:ph type="body" idx="1"/>
          </p:nvPr>
        </p:nvSpPr>
        <p:spPr/>
        <p:txBody>
          <a:bodyPr/>
          <a:lstStyle/>
          <a:p>
            <a:r>
              <a:rPr lang="nb-NO" sz="1200">
                <a:solidFill>
                  <a:schemeClr val="tx2"/>
                </a:solidFill>
                <a:latin typeface="+mn-lt"/>
              </a:rPr>
              <a:t>Vi rydder klasserommet</a:t>
            </a:r>
            <a:br>
              <a:rPr lang="nb-NO" sz="1200">
                <a:latin typeface="+mn-lt"/>
              </a:rPr>
            </a:br>
            <a:r>
              <a:rPr lang="nb-NO" sz="1200">
                <a:solidFill>
                  <a:schemeClr val="tx2"/>
                </a:solidFill>
                <a:latin typeface="+mn-lt"/>
              </a:rPr>
              <a:t>Vi samles i ringen og setter oss ned</a:t>
            </a:r>
          </a:p>
          <a:p>
            <a:endParaRPr lang="nb-NO" sz="1200">
              <a:solidFill>
                <a:schemeClr val="tx2"/>
              </a:solidFill>
              <a:latin typeface="+mn-lt"/>
              <a:ea typeface="+mj-lt"/>
              <a:cs typeface="Calibri"/>
            </a:endParaRPr>
          </a:p>
          <a:p>
            <a:r>
              <a:rPr lang="en-US" sz="1200">
                <a:solidFill>
                  <a:schemeClr val="tx2"/>
                </a:solidFill>
                <a:latin typeface="+mn-lt"/>
                <a:ea typeface="+mj-lt"/>
                <a:cs typeface="Calibri"/>
              </a:rPr>
              <a:t>TROLLS Justin Timberlake Can`t stop the feeling: </a:t>
            </a:r>
            <a:r>
              <a:rPr lang="en-US" sz="1200" err="1">
                <a:solidFill>
                  <a:schemeClr val="tx2"/>
                </a:solidFill>
                <a:latin typeface="+mn-lt"/>
                <a:hlinkClick r:id="rId3"/>
              </a:rPr>
              <a:t>Robuste</a:t>
            </a:r>
            <a:r>
              <a:rPr lang="en-US" sz="1200">
                <a:solidFill>
                  <a:schemeClr val="tx2"/>
                </a:solidFill>
                <a:latin typeface="+mn-lt"/>
                <a:hlinkClick r:id="rId3"/>
              </a:rPr>
              <a:t> barn Can't Stop The Feeling.mp4</a:t>
            </a:r>
            <a:r>
              <a:rPr lang="en-US" sz="1200">
                <a:solidFill>
                  <a:schemeClr val="tx2"/>
                </a:solidFill>
                <a:latin typeface="+mn-lt"/>
                <a:ea typeface="+mj-lt"/>
                <a:cs typeface="Calibri"/>
              </a:rPr>
              <a:t> </a:t>
            </a:r>
            <a:r>
              <a:rPr lang="en-US" sz="1200">
                <a:latin typeface="+mn-lt"/>
                <a:ea typeface="+mj-lt"/>
                <a:cs typeface="Calibri"/>
              </a:rPr>
              <a:t> </a:t>
            </a:r>
          </a:p>
          <a:p>
            <a:r>
              <a:rPr lang="en-US" sz="1200" err="1">
                <a:latin typeface="+mn-lt"/>
                <a:ea typeface="+mj-lt"/>
                <a:cs typeface="Calibri"/>
              </a:rPr>
              <a:t>Varer</a:t>
            </a:r>
            <a:r>
              <a:rPr lang="en-US" sz="1200">
                <a:latin typeface="+mn-lt"/>
                <a:ea typeface="+mj-lt"/>
                <a:cs typeface="Calibri"/>
              </a:rPr>
              <a:t> ca 3 </a:t>
            </a:r>
            <a:r>
              <a:rPr lang="en-US" sz="1200" err="1">
                <a:latin typeface="+mn-lt"/>
                <a:ea typeface="+mj-lt"/>
                <a:cs typeface="Calibri"/>
              </a:rPr>
              <a:t>minutter</a:t>
            </a:r>
            <a:endParaRPr lang="nb-NO" sz="1200">
              <a:latin typeface="+mn-lt"/>
              <a:cs typeface="Calibri"/>
            </a:endParaRPr>
          </a:p>
          <a:p>
            <a:endParaRPr lang="nb-NO"/>
          </a:p>
        </p:txBody>
      </p:sp>
      <p:sp>
        <p:nvSpPr>
          <p:cNvPr id="4" name="Plassholder for lysbildenummer 3">
            <a:extLst>
              <a:ext uri="{FF2B5EF4-FFF2-40B4-BE49-F238E27FC236}">
                <a16:creationId xmlns:a16="http://schemas.microsoft.com/office/drawing/2014/main" id="{BE1A2812-7712-F94A-7C2E-768A1FB1F233}"/>
              </a:ext>
            </a:extLst>
          </p:cNvPr>
          <p:cNvSpPr>
            <a:spLocks noGrp="1"/>
          </p:cNvSpPr>
          <p:nvPr>
            <p:ph type="sldNum" sz="quarter" idx="5"/>
          </p:nvPr>
        </p:nvSpPr>
        <p:spPr/>
        <p:txBody>
          <a:bodyPr/>
          <a:lstStyle/>
          <a:p>
            <a:fld id="{4A0C53AA-2C1F-4D28-B074-E50D1CC28151}" type="slidenum">
              <a:rPr lang="nb-NO" smtClean="0"/>
              <a:t>2</a:t>
            </a:fld>
            <a:endParaRPr lang="nb-NO"/>
          </a:p>
        </p:txBody>
      </p:sp>
    </p:spTree>
    <p:extLst>
      <p:ext uri="{BB962C8B-B14F-4D97-AF65-F5344CB8AC3E}">
        <p14:creationId xmlns:p14="http://schemas.microsoft.com/office/powerpoint/2010/main" val="3898959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a:t>Foto: Bildet er tatt av </a:t>
            </a:r>
            <a:r>
              <a:rPr lang="nb-NO" sz="1100" b="0" i="0" kern="1200">
                <a:solidFill>
                  <a:schemeClr val="tx1"/>
                </a:solidFill>
                <a:effectLst/>
                <a:latin typeface="+mn-lt"/>
                <a:ea typeface="+mn-ea"/>
                <a:cs typeface="+mn-cs"/>
              </a:rPr>
              <a:t>Bildet er tatt av </a:t>
            </a:r>
            <a:r>
              <a:rPr lang="nb-NO" sz="1100" b="0" i="0" u="sng" kern="1200" err="1">
                <a:solidFill>
                  <a:schemeClr val="tx1"/>
                </a:solidFill>
                <a:effectLst/>
                <a:latin typeface="+mn-lt"/>
                <a:ea typeface="+mn-ea"/>
                <a:cs typeface="+mn-cs"/>
                <a:hlinkClick r:id="rId3"/>
              </a:rPr>
              <a:t>Alexas_Fotos</a:t>
            </a:r>
            <a:r>
              <a:rPr lang="nb-NO" sz="1100" b="0" i="0" kern="1200">
                <a:solidFill>
                  <a:schemeClr val="tx1"/>
                </a:solidFill>
                <a:effectLst/>
                <a:latin typeface="+mn-lt"/>
                <a:ea typeface="+mn-ea"/>
                <a:cs typeface="+mn-cs"/>
              </a:rPr>
              <a:t> fra </a:t>
            </a:r>
            <a:r>
              <a:rPr lang="nb-NO" sz="1100" b="0" i="0" u="sng" kern="1200" err="1">
                <a:solidFill>
                  <a:schemeClr val="tx1"/>
                </a:solidFill>
                <a:effectLst/>
                <a:latin typeface="+mn-lt"/>
                <a:ea typeface="+mn-ea"/>
                <a:cs typeface="+mn-cs"/>
                <a:hlinkClick r:id="rId4"/>
              </a:rPr>
              <a:t>Pixabay</a:t>
            </a:r>
            <a:r>
              <a:rPr lang="nb-NO" sz="1100" b="0" i="0" kern="1200">
                <a:solidFill>
                  <a:schemeClr val="tx1"/>
                </a:solidFill>
                <a:effectLst/>
                <a:latin typeface="+mn-lt"/>
                <a:ea typeface="+mn-ea"/>
                <a:cs typeface="+mn-cs"/>
              </a:rPr>
              <a:t> </a:t>
            </a:r>
          </a:p>
          <a:p>
            <a:endParaRPr lang="nb-NO" sz="1100" b="0" i="0" kern="1200">
              <a:solidFill>
                <a:schemeClr val="tx1"/>
              </a:solidFill>
              <a:effectLst/>
              <a:latin typeface="+mn-lt"/>
              <a:ea typeface="+mn-ea"/>
              <a:cs typeface="+mn-cs"/>
            </a:endParaRPr>
          </a:p>
          <a:p>
            <a:pPr marL="0" indent="0">
              <a:buNone/>
            </a:pPr>
            <a:r>
              <a:rPr lang="nb-NO" sz="1100">
                <a:ea typeface="+mn-lt"/>
                <a:cs typeface="+mn-lt"/>
              </a:rPr>
              <a:t>En badeball eller kosedyr sendes rundt i ringen etter tur. </a:t>
            </a:r>
          </a:p>
          <a:p>
            <a:pPr marL="0" indent="0">
              <a:buNone/>
            </a:pPr>
            <a:r>
              <a:rPr lang="nb-NO" sz="1100">
                <a:ea typeface="+mn-lt"/>
                <a:cs typeface="+mn-lt"/>
              </a:rPr>
              <a:t>Vi øver på å vente og lytte.  Vi sier en ting hver.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a:ea typeface="+mn-lt"/>
                <a:cs typeface="+mn-lt"/>
              </a:rPr>
              <a:t>Vi bytter spørsmål underveis, f. eks når 5-6 elever har svart.</a:t>
            </a:r>
          </a:p>
          <a:p>
            <a:pPr marL="0" indent="0">
              <a:buNone/>
            </a:pPr>
            <a:endParaRPr lang="nb-NO" sz="1200">
              <a:ea typeface="+mn-lt"/>
              <a:cs typeface="+mn-lt"/>
            </a:endParaRPr>
          </a:p>
          <a:p>
            <a:endParaRPr lang="nb-NO"/>
          </a:p>
        </p:txBody>
      </p:sp>
      <p:sp>
        <p:nvSpPr>
          <p:cNvPr id="4" name="Plassholder for lysbildenummer 3"/>
          <p:cNvSpPr>
            <a:spLocks noGrp="1"/>
          </p:cNvSpPr>
          <p:nvPr>
            <p:ph type="sldNum" sz="quarter" idx="5"/>
          </p:nvPr>
        </p:nvSpPr>
        <p:spPr/>
        <p:txBody>
          <a:bodyPr/>
          <a:lstStyle/>
          <a:p>
            <a:fld id="{737E9971-35A5-C144-955B-B463B8C9BB68}" type="slidenum">
              <a:rPr lang="nb-NO" smtClean="0"/>
              <a:t>11</a:t>
            </a:fld>
            <a:endParaRPr lang="nb-NO"/>
          </a:p>
        </p:txBody>
      </p:sp>
    </p:spTree>
    <p:extLst>
      <p:ext uri="{BB962C8B-B14F-4D97-AF65-F5344CB8AC3E}">
        <p14:creationId xmlns:p14="http://schemas.microsoft.com/office/powerpoint/2010/main" val="1658153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Pust og bevegelsesøvelsen heter "stramme og slippe"</a:t>
            </a:r>
            <a:endParaRPr lang="en-US"/>
          </a:p>
          <a:p>
            <a:r>
              <a:rPr lang="nb-NO">
                <a:hlinkClick r:id="rId3"/>
              </a:rPr>
              <a:t>https://youtu.be/UnMqOeXBVHM</a:t>
            </a:r>
            <a:endParaRPr lang="nb-NO"/>
          </a:p>
        </p:txBody>
      </p:sp>
      <p:sp>
        <p:nvSpPr>
          <p:cNvPr id="4" name="Plassholder for lysbildenummer 3"/>
          <p:cNvSpPr>
            <a:spLocks noGrp="1"/>
          </p:cNvSpPr>
          <p:nvPr>
            <p:ph type="sldNum" sz="quarter" idx="5"/>
          </p:nvPr>
        </p:nvSpPr>
        <p:spPr/>
        <p:txBody>
          <a:bodyPr/>
          <a:lstStyle/>
          <a:p>
            <a:fld id="{4A0C53AA-2C1F-4D28-B074-E50D1CC28151}" type="slidenum">
              <a:rPr lang="nb-NO" smtClean="0"/>
              <a:t>3</a:t>
            </a:fld>
            <a:endParaRPr lang="nb-NO"/>
          </a:p>
        </p:txBody>
      </p:sp>
    </p:spTree>
    <p:extLst>
      <p:ext uri="{BB962C8B-B14F-4D97-AF65-F5344CB8AC3E}">
        <p14:creationId xmlns:p14="http://schemas.microsoft.com/office/powerpoint/2010/main" val="3701977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D7B6A-E08E-E1E2-D347-F56A38569798}"/>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D9C530E-8F0C-5351-1CB6-9A9B4DCE045F}"/>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E1B53C56-36EA-EED3-948C-8AEACA95E60A}"/>
              </a:ext>
            </a:extLst>
          </p:cNvPr>
          <p:cNvSpPr>
            <a:spLocks noGrp="1"/>
          </p:cNvSpPr>
          <p:nvPr>
            <p:ph type="body" idx="1"/>
          </p:nvPr>
        </p:nvSpPr>
        <p:spPr/>
        <p:txBody>
          <a:bodyPr/>
          <a:lstStyle/>
          <a:p>
            <a:pPr>
              <a:defRPr/>
            </a:pPr>
            <a:r>
              <a:rPr lang="nb-NO" sz="1100"/>
              <a:t>I dag skal vi snakke om familier. Alle familier er ulike og det er fint.</a:t>
            </a:r>
            <a:r>
              <a:rPr lang="nb-NO"/>
              <a:t> Som regel er ting bra i familien, og man ha det fint sammen. Noen ganger er det ting som er vondt eller vanskelig hjemme. I dag skal vi snakke om både om det som er fint, og ting som kan være vanskelig i en familie.</a:t>
            </a:r>
            <a:endParaRPr lang="nb-NO" sz="1100"/>
          </a:p>
          <a:p>
            <a:pPr>
              <a:defRPr/>
            </a:pPr>
            <a:endParaRPr lang="nb-NO">
              <a:cs typeface="Calibri"/>
            </a:endParaRPr>
          </a:p>
          <a:p>
            <a:pPr>
              <a:defRPr/>
            </a:pPr>
            <a:r>
              <a:rPr lang="nb-NO" sz="1100">
                <a:cs typeface="Calibri"/>
              </a:rPr>
              <a:t>Varer i 4.33</a:t>
            </a:r>
            <a:endParaRPr lang="nb-NO" sz="1100"/>
          </a:p>
          <a:p>
            <a:r>
              <a:rPr lang="nb-NO">
                <a:hlinkClick r:id="rId3"/>
              </a:rPr>
              <a:t>Familier og følelser versjon uten musikk med tekst (youtube.com)</a:t>
            </a:r>
            <a:endParaRPr lang="nb-NO"/>
          </a:p>
        </p:txBody>
      </p:sp>
      <p:sp>
        <p:nvSpPr>
          <p:cNvPr id="4" name="Plassholder for lysbildenummer 3">
            <a:extLst>
              <a:ext uri="{FF2B5EF4-FFF2-40B4-BE49-F238E27FC236}">
                <a16:creationId xmlns:a16="http://schemas.microsoft.com/office/drawing/2014/main" id="{FB3AE4E3-7221-06BF-0531-F410EF8B630E}"/>
              </a:ext>
            </a:extLst>
          </p:cNvPr>
          <p:cNvSpPr>
            <a:spLocks noGrp="1"/>
          </p:cNvSpPr>
          <p:nvPr>
            <p:ph type="sldNum" sz="quarter" idx="5"/>
          </p:nvPr>
        </p:nvSpPr>
        <p:spPr/>
        <p:txBody>
          <a:bodyPr/>
          <a:lstStyle/>
          <a:p>
            <a:fld id="{4A0C53AA-2C1F-4D28-B074-E50D1CC28151}" type="slidenum">
              <a:rPr lang="nb-NO" smtClean="0"/>
              <a:t>4</a:t>
            </a:fld>
            <a:endParaRPr lang="nb-NO"/>
          </a:p>
        </p:txBody>
      </p:sp>
    </p:spTree>
    <p:extLst>
      <p:ext uri="{BB962C8B-B14F-4D97-AF65-F5344CB8AC3E}">
        <p14:creationId xmlns:p14="http://schemas.microsoft.com/office/powerpoint/2010/main" val="3406907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På hvilke måter kan familier være ulike?</a:t>
            </a:r>
          </a:p>
          <a:p>
            <a:r>
              <a:rPr lang="nb-NO"/>
              <a:t>La elevene komme med egne forslag. Lærer kommer med forslag ved behov.</a:t>
            </a:r>
          </a:p>
          <a:p>
            <a:r>
              <a:rPr lang="nb-NO"/>
              <a:t>For eksempel:</a:t>
            </a:r>
          </a:p>
          <a:p>
            <a:r>
              <a:rPr lang="nb-NO"/>
              <a:t>Familier kan være ulike på mange forskjellige måter, både i størrelse og sammensetning, men også i forhold til interesser, hva de liker å gjøre og hvordan de er mot hverandre.</a:t>
            </a:r>
          </a:p>
        </p:txBody>
      </p:sp>
      <p:sp>
        <p:nvSpPr>
          <p:cNvPr id="4" name="Plassholder for lysbildenummer 3"/>
          <p:cNvSpPr>
            <a:spLocks noGrp="1"/>
          </p:cNvSpPr>
          <p:nvPr>
            <p:ph type="sldNum" sz="quarter" idx="5"/>
          </p:nvPr>
        </p:nvSpPr>
        <p:spPr/>
        <p:txBody>
          <a:bodyPr/>
          <a:lstStyle/>
          <a:p>
            <a:fld id="{4A0C53AA-2C1F-4D28-B074-E50D1CC28151}" type="slidenum">
              <a:rPr lang="nb-NO" smtClean="0"/>
              <a:t>5</a:t>
            </a:fld>
            <a:endParaRPr lang="nb-NO"/>
          </a:p>
        </p:txBody>
      </p:sp>
    </p:spTree>
    <p:extLst>
      <p:ext uri="{BB962C8B-B14F-4D97-AF65-F5344CB8AC3E}">
        <p14:creationId xmlns:p14="http://schemas.microsoft.com/office/powerpoint/2010/main" val="2681366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sz="1100"/>
              <a:t>Introduser med å si at det er mange små og store ting som er vanlig å </a:t>
            </a:r>
            <a:r>
              <a:rPr lang="nn-NO" sz="1100" err="1"/>
              <a:t>gjøre</a:t>
            </a:r>
            <a:r>
              <a:rPr lang="nn-NO" sz="1100"/>
              <a:t> i </a:t>
            </a:r>
            <a:r>
              <a:rPr lang="nn-NO" sz="1100" err="1"/>
              <a:t>familier</a:t>
            </a:r>
            <a:r>
              <a:rPr lang="nn-NO" sz="1100"/>
              <a:t> som viser at en er glad i </a:t>
            </a:r>
            <a:r>
              <a:rPr lang="nn-NO" sz="1100" err="1"/>
              <a:t>hverandre</a:t>
            </a:r>
            <a:r>
              <a:rPr lang="nn-NO" sz="1100"/>
              <a:t>. </a:t>
            </a:r>
            <a:r>
              <a:rPr lang="nn-NO" sz="1100" err="1"/>
              <a:t>Hva</a:t>
            </a:r>
            <a:r>
              <a:rPr lang="nn-NO" sz="1100"/>
              <a:t> er eksempel på slike ting? Å gi </a:t>
            </a:r>
            <a:r>
              <a:rPr lang="nn-NO" sz="1100" err="1"/>
              <a:t>hverandre</a:t>
            </a:r>
            <a:r>
              <a:rPr lang="nn-NO" sz="1100"/>
              <a:t> en klem? Å si: «</a:t>
            </a:r>
            <a:r>
              <a:rPr lang="nn-NO" sz="1100" err="1"/>
              <a:t>Jeg</a:t>
            </a:r>
            <a:r>
              <a:rPr lang="nn-NO" sz="1100"/>
              <a:t> er glad i deg?» Å blir med på en lek? Lese bok </a:t>
            </a:r>
            <a:r>
              <a:rPr lang="nn-NO" sz="1100" err="1"/>
              <a:t>sammen</a:t>
            </a:r>
            <a:r>
              <a:rPr lang="nn-NO" sz="1100"/>
              <a:t>? Snakke </a:t>
            </a:r>
            <a:r>
              <a:rPr lang="nn-NO" sz="1100" err="1"/>
              <a:t>hyggelig</a:t>
            </a:r>
            <a:r>
              <a:rPr lang="nn-NO" sz="1100"/>
              <a:t> til </a:t>
            </a:r>
            <a:r>
              <a:rPr lang="nn-NO" sz="1100" err="1"/>
              <a:t>hverandre</a:t>
            </a:r>
            <a:r>
              <a:rPr lang="nn-NO" sz="1100"/>
              <a:t>? Lage ting </a:t>
            </a:r>
            <a:r>
              <a:rPr lang="nn-NO" sz="1100" err="1"/>
              <a:t>sammen</a:t>
            </a:r>
            <a:r>
              <a:rPr lang="nn-NO" sz="1100"/>
              <a:t> eller til </a:t>
            </a:r>
            <a:r>
              <a:rPr lang="nn-NO" sz="1100" err="1"/>
              <a:t>hverandre</a:t>
            </a:r>
            <a:r>
              <a:rPr lang="nn-NO" sz="1100"/>
              <a:t>? Dele? Si eller </a:t>
            </a:r>
            <a:r>
              <a:rPr lang="nn-NO" sz="1100" err="1"/>
              <a:t>gjøre</a:t>
            </a:r>
            <a:r>
              <a:rPr lang="nn-NO" sz="1100"/>
              <a:t> andre fine ting?  La </a:t>
            </a:r>
            <a:r>
              <a:rPr lang="nn-NO" sz="1100" err="1"/>
              <a:t>elevene</a:t>
            </a:r>
            <a:r>
              <a:rPr lang="nn-NO" sz="1100"/>
              <a:t> komme med </a:t>
            </a:r>
            <a:r>
              <a:rPr lang="nn-NO" sz="1100" err="1"/>
              <a:t>innspill</a:t>
            </a:r>
            <a:r>
              <a:rPr lang="nn-NO" sz="1100"/>
              <a:t>.</a:t>
            </a:r>
          </a:p>
          <a:p>
            <a:endParaRPr lang="nb-NO"/>
          </a:p>
        </p:txBody>
      </p:sp>
      <p:sp>
        <p:nvSpPr>
          <p:cNvPr id="4" name="Plassholder for lysbildenummer 3"/>
          <p:cNvSpPr>
            <a:spLocks noGrp="1"/>
          </p:cNvSpPr>
          <p:nvPr>
            <p:ph type="sldNum" sz="quarter" idx="5"/>
          </p:nvPr>
        </p:nvSpPr>
        <p:spPr/>
        <p:txBody>
          <a:bodyPr/>
          <a:lstStyle/>
          <a:p>
            <a:fld id="{4A0C53AA-2C1F-4D28-B074-E50D1CC28151}" type="slidenum">
              <a:rPr lang="nb-NO" smtClean="0"/>
              <a:t>6</a:t>
            </a:fld>
            <a:endParaRPr lang="nb-NO"/>
          </a:p>
        </p:txBody>
      </p:sp>
    </p:spTree>
    <p:extLst>
      <p:ext uri="{BB962C8B-B14F-4D97-AF65-F5344CB8AC3E}">
        <p14:creationId xmlns:p14="http://schemas.microsoft.com/office/powerpoint/2010/main" val="2629266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a:t>På hvilke måter kan følelser smitte i en familie? La elevene komme med egne forslag. Lærer kommer med forslag ved behov.</a:t>
            </a:r>
          </a:p>
          <a:p>
            <a:r>
              <a:rPr lang="nb-NO" sz="1100"/>
              <a:t>For eksempel:</a:t>
            </a:r>
          </a:p>
          <a:p>
            <a:r>
              <a:rPr lang="nb-NO" sz="1100"/>
              <a:t>Følelsene våre kan bli påvirket av hva de andre i familien eller de rundt oss føler. Det kan gjelde både på skolen og hjemme. Både vonde og gode følelser kan smitte. Dersom noen vi er glad i er veldig triste, kan vi bli påvirket og bli triste selv også. Om noen er kjempeglade og smiler masse, kan vi bli «smittet» av dette også, og føle oss mer glade. </a:t>
            </a:r>
          </a:p>
        </p:txBody>
      </p:sp>
      <p:sp>
        <p:nvSpPr>
          <p:cNvPr id="4" name="Plassholder for lysbildenummer 3"/>
          <p:cNvSpPr>
            <a:spLocks noGrp="1"/>
          </p:cNvSpPr>
          <p:nvPr>
            <p:ph type="sldNum" sz="quarter" idx="5"/>
          </p:nvPr>
        </p:nvSpPr>
        <p:spPr/>
        <p:txBody>
          <a:bodyPr/>
          <a:lstStyle/>
          <a:p>
            <a:fld id="{4A0C53AA-2C1F-4D28-B074-E50D1CC28151}" type="slidenum">
              <a:rPr lang="nb-NO" smtClean="0"/>
              <a:t>7</a:t>
            </a:fld>
            <a:endParaRPr lang="nb-NO"/>
          </a:p>
        </p:txBody>
      </p:sp>
    </p:spTree>
    <p:extLst>
      <p:ext uri="{BB962C8B-B14F-4D97-AF65-F5344CB8AC3E}">
        <p14:creationId xmlns:p14="http://schemas.microsoft.com/office/powerpoint/2010/main" val="4123914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a:t>Hva kan være vondt i en familie?</a:t>
            </a:r>
          </a:p>
          <a:p>
            <a:r>
              <a:rPr lang="nb-NO" sz="1100"/>
              <a:t>La elevene komme med egne forslag. Lærer kommer med forslag ved behov.</a:t>
            </a:r>
          </a:p>
          <a:p>
            <a:r>
              <a:rPr lang="nb-NO" sz="1100"/>
              <a:t>For eksempel:</a:t>
            </a:r>
          </a:p>
          <a:p>
            <a:r>
              <a:rPr lang="nb-NO" sz="1100"/>
              <a:t>Heldigvis er det meste med å ha en familie bra, men noen ganger kan det være ting i en familie som kan være vondt eller vanskelig. </a:t>
            </a:r>
          </a:p>
          <a:p>
            <a:r>
              <a:rPr lang="nb-NO" sz="1100"/>
              <a:t>Det kan være at foreldrene krangler veldig mye, at de drikker for mye alkohol, at noen er syke eller dør, eller at barn opplever de voksne gjør eller sier ting til dem som gjør vondt. </a:t>
            </a:r>
          </a:p>
        </p:txBody>
      </p:sp>
      <p:sp>
        <p:nvSpPr>
          <p:cNvPr id="4" name="Plassholder for lysbildenummer 3"/>
          <p:cNvSpPr>
            <a:spLocks noGrp="1"/>
          </p:cNvSpPr>
          <p:nvPr>
            <p:ph type="sldNum" sz="quarter" idx="5"/>
          </p:nvPr>
        </p:nvSpPr>
        <p:spPr/>
        <p:txBody>
          <a:bodyPr/>
          <a:lstStyle/>
          <a:p>
            <a:fld id="{4A0C53AA-2C1F-4D28-B074-E50D1CC28151}" type="slidenum">
              <a:rPr lang="nb-NO" smtClean="0"/>
              <a:t>8</a:t>
            </a:fld>
            <a:endParaRPr lang="nb-NO"/>
          </a:p>
        </p:txBody>
      </p:sp>
    </p:spTree>
    <p:extLst>
      <p:ext uri="{BB962C8B-B14F-4D97-AF65-F5344CB8AC3E}">
        <p14:creationId xmlns:p14="http://schemas.microsoft.com/office/powerpoint/2010/main" val="4179272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a:latin typeface="+mn-lt"/>
              </a:rPr>
              <a:t>Gå inn på nettsiden og vis filmen. Den varer </a:t>
            </a:r>
            <a:r>
              <a:rPr lang="nb-NO" sz="1100" err="1">
                <a:latin typeface="+mn-lt"/>
              </a:rPr>
              <a:t>ca</a:t>
            </a:r>
            <a:r>
              <a:rPr lang="nb-NO" sz="1100">
                <a:latin typeface="+mn-lt"/>
              </a:rPr>
              <a:t> 30 sekunder</a:t>
            </a:r>
          </a:p>
          <a:p>
            <a:endParaRPr lang="nb-NO" sz="11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a:effectLst/>
                <a:latin typeface="+mn-lt"/>
                <a:ea typeface="Yu Mincho" panose="02020400000000000000" pitchFamily="18" charset="-128"/>
              </a:rPr>
              <a:t>Alle barn har rett til å ha det trygt og godt i familien. Dersom man opplever noe som er vondt eller vanskelig hjemme er det viktig å snakke med en trygg voksen så familien kan få hjelp til å få det bedre. For eksempel læreren din, et familiemedlem, noen andre gode voksne du kjenner som foreldre til en venn, helsesykepleier, trener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a:effectLst/>
              <a:latin typeface="+mn-lt"/>
              <a:ea typeface="Yu Mincho" panose="02020400000000000000" pitchFamily="18" charset="-128"/>
            </a:endParaRPr>
          </a:p>
          <a:p>
            <a:r>
              <a:rPr lang="nb-NO" sz="1100">
                <a:latin typeface="+mn-lt"/>
              </a:rPr>
              <a:t>Om noe er vondt eller vanskelig hjemme, kan man også ringe til alarmtelefonen. </a:t>
            </a:r>
          </a:p>
        </p:txBody>
      </p:sp>
      <p:sp>
        <p:nvSpPr>
          <p:cNvPr id="4" name="Plassholder for lysbildenummer 3"/>
          <p:cNvSpPr>
            <a:spLocks noGrp="1"/>
          </p:cNvSpPr>
          <p:nvPr>
            <p:ph type="sldNum" sz="quarter" idx="5"/>
          </p:nvPr>
        </p:nvSpPr>
        <p:spPr/>
        <p:txBody>
          <a:bodyPr/>
          <a:lstStyle/>
          <a:p>
            <a:fld id="{E59B86A1-72DB-48B8-A648-3BCAEE5FDD00}" type="slidenum">
              <a:rPr lang="nb-NO" smtClean="0"/>
              <a:t>9</a:t>
            </a:fld>
            <a:endParaRPr lang="nb-NO"/>
          </a:p>
        </p:txBody>
      </p:sp>
    </p:spTree>
    <p:extLst>
      <p:ext uri="{BB962C8B-B14F-4D97-AF65-F5344CB8AC3E}">
        <p14:creationId xmlns:p14="http://schemas.microsoft.com/office/powerpoint/2010/main" val="2826375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a:t>Kongen befaler:</a:t>
            </a:r>
            <a:endParaRPr lang="nb-NO" sz="1100">
              <a:cs typeface="Calibri"/>
            </a:endParaRPr>
          </a:p>
          <a:p>
            <a:r>
              <a:rPr lang="nb-NO" sz="1100" b="1"/>
              <a:t>Formål</a:t>
            </a:r>
            <a:r>
              <a:rPr lang="nb-NO" sz="1100"/>
              <a:t>: Bevegelse, latter, konsentrasjon, tap-og-vinn</a:t>
            </a:r>
            <a:endParaRPr lang="en-US" sz="1100"/>
          </a:p>
          <a:p>
            <a:r>
              <a:rPr lang="nb-NO" sz="1100" b="1"/>
              <a:t>Beskrivelse:</a:t>
            </a:r>
            <a:r>
              <a:rPr lang="nb-NO" sz="1100"/>
              <a:t> Du som er leder roper ut ulike kommandoer, for eksempel «Kongen befaler: gjør fem spensthopp», samtidig som du viser fem spensthopp. Barna skal gjøre som du sier. Stort sett viser du den øvelsen som du sier, men noen ganger kan du gjøre feil øvelse – si for eksempel «Kongen befaler: hink på ett bein» samtidig som du setter deg ned på rumpa. Mange vil da gjøre som du viser, ikke som du sier – og går dermed ut av leken. De som går ut av leken, må sette seg ned og telle til 10, før de kan være med igjen. Dersom «kongen» roper ut en kommando – uten å ha med «kongen befaler», skal gruppen ikke gjøre slik det blir sagt. Det er KUN ved riktig kommando gruppen skal følge befalingen. Vi unngår å kåre en vinner fordi det er kjedelig å vente og morsommere at alle barna får flere sjanser.</a:t>
            </a:r>
            <a:endParaRPr lang="en-US" sz="1100"/>
          </a:p>
          <a:p>
            <a:r>
              <a:rPr lang="nb-NO" sz="1100"/>
              <a:t> </a:t>
            </a:r>
            <a:endParaRPr lang="en-US" sz="1100"/>
          </a:p>
          <a:p>
            <a:r>
              <a:rPr lang="nb-NO" sz="1100" b="1"/>
              <a:t>Tips</a:t>
            </a:r>
            <a:r>
              <a:rPr lang="nb-NO" sz="1100"/>
              <a:t>: </a:t>
            </a:r>
            <a:endParaRPr lang="en-US" sz="1100"/>
          </a:p>
          <a:p>
            <a:pPr marL="171450" indent="-171450">
              <a:buFont typeface="Arial,Sans-Serif"/>
              <a:buChar char="•"/>
            </a:pPr>
            <a:r>
              <a:rPr lang="nb-NO" sz="1100"/>
              <a:t>Prøv å leke leken fort, da er det lettere å lure barna til å gjøre feil øvelse!</a:t>
            </a:r>
            <a:endParaRPr lang="en-US" sz="1100"/>
          </a:p>
          <a:p>
            <a:pPr marL="171450" indent="-171450">
              <a:buFont typeface="Arial,Sans-Serif"/>
              <a:buChar char="•"/>
            </a:pPr>
            <a:r>
              <a:rPr lang="nb-NO" sz="1100"/>
              <a:t>Kan lekes på engelsk – da med kommandoen «Simon </a:t>
            </a:r>
            <a:r>
              <a:rPr lang="nb-NO" sz="1100" err="1"/>
              <a:t>says</a:t>
            </a:r>
            <a:r>
              <a:rPr lang="nb-NO" sz="1100"/>
              <a:t>…..»</a:t>
            </a:r>
            <a:endParaRPr lang="en-US" sz="1100"/>
          </a:p>
        </p:txBody>
      </p:sp>
      <p:sp>
        <p:nvSpPr>
          <p:cNvPr id="4" name="Plassholder for lysbildenummer 3"/>
          <p:cNvSpPr>
            <a:spLocks noGrp="1"/>
          </p:cNvSpPr>
          <p:nvPr>
            <p:ph type="sldNum" sz="quarter" idx="5"/>
          </p:nvPr>
        </p:nvSpPr>
        <p:spPr/>
        <p:txBody>
          <a:bodyPr/>
          <a:lstStyle/>
          <a:p>
            <a:fld id="{4A0C53AA-2C1F-4D28-B074-E50D1CC28151}" type="slidenum">
              <a:rPr lang="nb-NO" smtClean="0"/>
              <a:t>10</a:t>
            </a:fld>
            <a:endParaRPr lang="nb-NO"/>
          </a:p>
        </p:txBody>
      </p:sp>
    </p:spTree>
    <p:extLst>
      <p:ext uri="{BB962C8B-B14F-4D97-AF65-F5344CB8AC3E}">
        <p14:creationId xmlns:p14="http://schemas.microsoft.com/office/powerpoint/2010/main" val="3632745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4.xml"/><Relationship Id="rId1" Type="http://schemas.openxmlformats.org/officeDocument/2006/relationships/themeOverride" Target="../theme/themeOverride2.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79475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68689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698246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506191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2751571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108104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2">
            <a:extLst>
              <a:ext uri="{FF2B5EF4-FFF2-40B4-BE49-F238E27FC236}">
                <a16:creationId xmlns:a16="http://schemas.microsoft.com/office/drawing/2014/main" id="{FEADF123-B057-C8CC-F318-4627C8655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5425" y="927100"/>
            <a:ext cx="30400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ilde 7"/>
          <p:cNvSpPr>
            <a:spLocks noGrp="1"/>
          </p:cNvSpPr>
          <p:nvPr>
            <p:ph type="pic" idx="1"/>
          </p:nvPr>
        </p:nvSpPr>
        <p:spPr>
          <a:xfrm>
            <a:off x="0" y="0"/>
            <a:ext cx="7037408" cy="6858000"/>
          </a:xfrm>
          <a:prstGeom prst="rect">
            <a:avLst/>
          </a:prstGeom>
        </p:spPr>
      </p:sp>
      <p:sp>
        <p:nvSpPr>
          <p:cNvPr id="6" name="Plassholder for tekst 2"/>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883232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437322" y="447261"/>
            <a:ext cx="6758608" cy="4726056"/>
          </a:xfrm>
          <a:prstGeom prst="rect">
            <a:avLst/>
          </a:prstGeom>
        </p:spPr>
      </p:sp>
      <p:sp>
        <p:nvSpPr>
          <p:cNvPr id="6" name="Plassholder for tekst 2"/>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p:cNvSpPr>
            <a:spLocks noGrp="1"/>
          </p:cNvSpPr>
          <p:nvPr>
            <p:ph type="pic" idx="11"/>
          </p:nvPr>
        </p:nvSpPr>
        <p:spPr>
          <a:xfrm>
            <a:off x="7494104" y="447261"/>
            <a:ext cx="3462131" cy="2256182"/>
          </a:xfrm>
          <a:prstGeom prst="rect">
            <a:avLst/>
          </a:prstGeom>
        </p:spPr>
      </p:sp>
      <p:sp>
        <p:nvSpPr>
          <p:cNvPr id="8" name="Plassholder for bilde 7"/>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2393315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0" y="0"/>
            <a:ext cx="12192000" cy="6858000"/>
          </a:xfrm>
          <a:prstGeom prst="rect">
            <a:avLst/>
          </a:prstGeom>
        </p:spPr>
      </p:sp>
      <p:sp>
        <p:nvSpPr>
          <p:cNvPr id="6" name="Plassholder for tekst 2"/>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172784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4388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767032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578431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42194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3788553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34715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15022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27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068442"/>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064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4375483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3.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1.xml"/><Relationship Id="rId7"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6" r:id="rId1"/>
    <p:sldLayoutId id="2147483746" r:id="rId2"/>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e 6">
            <a:extLst>
              <a:ext uri="{FF2B5EF4-FFF2-40B4-BE49-F238E27FC236}">
                <a16:creationId xmlns:a16="http://schemas.microsoft.com/office/drawing/2014/main" id="{31DA153D-2336-1430-E7B2-06BEA23DA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e 7">
            <a:extLst>
              <a:ext uri="{FF2B5EF4-FFF2-40B4-BE49-F238E27FC236}">
                <a16:creationId xmlns:a16="http://schemas.microsoft.com/office/drawing/2014/main" id="{7E6A3F37-1FBA-6D37-1A1D-1F105E858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427163"/>
            <a:ext cx="12182475" cy="860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41" r:id="rId3"/>
    <p:sldLayoutId id="2147483730" r:id="rId4"/>
    <p:sldLayoutId id="2147483742" r:id="rId5"/>
    <p:sldLayoutId id="2147483744" r:id="rId6"/>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2290" name="Bilde 1">
            <a:extLst>
              <a:ext uri="{FF2B5EF4-FFF2-40B4-BE49-F238E27FC236}">
                <a16:creationId xmlns:a16="http://schemas.microsoft.com/office/drawing/2014/main" id="{B3682CAB-3FB0-E076-BC37-A022121671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1" r:id="rId2"/>
    <p:sldLayoutId id="2147483732" r:id="rId3"/>
    <p:sldLayoutId id="2147483733" r:id="rId4"/>
    <p:sldLayoutId id="2147483734" r:id="rId5"/>
    <p:sldLayoutId id="2147483735" r:id="rId6"/>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D0D1A"/>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D0D1A"/>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D0D1A"/>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iokommune.sharepoint.com/:v:/s/OPVRobustebarn-prosjekt/EXQ13o7HaitOqFLpZvLfiSUB8QMwKKpeRnCFG2w3ivtPgQ?e=IrwF2w&amp;nav=eyJyZWZlcnJhbEluZm8iOnsicmVmZXJyYWxBcHAiOiJTdHJlYW1XZWJBcHAiLCJyZWZlcnJhbFZpZXciOiJTaGFyZURpYWxvZyIsInJlZmVycmFsQXBwUGxhdGZvcm0iOiJXZWIiLCJyZWZlcnJhbE1vZGUiOiJ2aWV3In19"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UnMqOeXBVH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WGA9CwFnMpI"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www.116111.no/barn"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EA47DF-ED2C-5B98-1D78-FB9F94D617FF}"/>
              </a:ext>
            </a:extLst>
          </p:cNvPr>
          <p:cNvSpPr>
            <a:spLocks noGrp="1"/>
          </p:cNvSpPr>
          <p:nvPr>
            <p:ph type="ctrTitle"/>
          </p:nvPr>
        </p:nvSpPr>
        <p:spPr/>
        <p:txBody>
          <a:bodyPr lIns="91440" tIns="45720" rIns="91440" bIns="45720" anchor="b"/>
          <a:lstStyle/>
          <a:p>
            <a:r>
              <a:rPr lang="nb-NO">
                <a:solidFill>
                  <a:srgbClr val="009999"/>
                </a:solidFill>
                <a:latin typeface="Georgia"/>
              </a:rPr>
              <a:t>Familie 3. og 4.trinn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tel 1">
            <a:extLst>
              <a:ext uri="{FF2B5EF4-FFF2-40B4-BE49-F238E27FC236}">
                <a16:creationId xmlns:a16="http://schemas.microsoft.com/office/drawing/2014/main" id="{469BD19F-0D3B-BD96-CB1F-5D21E8E48E74}"/>
              </a:ext>
            </a:extLst>
          </p:cNvPr>
          <p:cNvSpPr>
            <a:spLocks noGrp="1" noChangeArrowheads="1"/>
          </p:cNvSpPr>
          <p:nvPr>
            <p:ph type="title"/>
          </p:nvPr>
        </p:nvSpPr>
        <p:spPr>
          <a:xfrm>
            <a:off x="758392" y="-628476"/>
            <a:ext cx="9353550" cy="3320876"/>
          </a:xfrm>
        </p:spPr>
        <p:txBody>
          <a:bodyPr/>
          <a:lstStyle/>
          <a:p>
            <a:pPr eaLnBrk="1" hangingPunct="1"/>
            <a:br>
              <a:rPr lang="nb-NO" altLang="nb-NO" b="0">
                <a:solidFill>
                  <a:srgbClr val="009999"/>
                </a:solidFill>
              </a:rPr>
            </a:br>
            <a:r>
              <a:rPr lang="nb-NO" altLang="nb-NO" b="0">
                <a:solidFill>
                  <a:srgbClr val="009999"/>
                </a:solidFill>
              </a:rPr>
              <a:t>Vi leker!</a:t>
            </a:r>
          </a:p>
        </p:txBody>
      </p:sp>
      <p:sp>
        <p:nvSpPr>
          <p:cNvPr id="16386" name="Plassholder for tekst 2">
            <a:extLst>
              <a:ext uri="{FF2B5EF4-FFF2-40B4-BE49-F238E27FC236}">
                <a16:creationId xmlns:a16="http://schemas.microsoft.com/office/drawing/2014/main" id="{06FBE9FF-01BB-9F9B-355A-5BD972D94F49}"/>
              </a:ext>
            </a:extLst>
          </p:cNvPr>
          <p:cNvSpPr>
            <a:spLocks noGrp="1" noChangeArrowheads="1"/>
          </p:cNvSpPr>
          <p:nvPr>
            <p:ph type="body" idx="1"/>
          </p:nvPr>
        </p:nvSpPr>
        <p:spPr>
          <a:xfrm>
            <a:off x="758392" y="2968625"/>
            <a:ext cx="9496055" cy="1500188"/>
          </a:xfrm>
        </p:spPr>
        <p:txBody>
          <a:bodyPr/>
          <a:lstStyle/>
          <a:p>
            <a:pPr eaLnBrk="1" hangingPunct="1"/>
            <a:r>
              <a:rPr lang="nb-NO" altLang="nb-NO" sz="4000">
                <a:solidFill>
                  <a:srgbClr val="009999"/>
                </a:solidFill>
                <a:latin typeface="Georgia"/>
                <a:ea typeface="Verdana"/>
                <a:cs typeface="Calibri"/>
              </a:rPr>
              <a:t>Kongen befaler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558800" y="-178018"/>
            <a:ext cx="11359573" cy="1325563"/>
          </a:xfrm>
        </p:spPr>
        <p:txBody>
          <a:bodyPr/>
          <a:lstStyle/>
          <a:p>
            <a:br>
              <a:rPr lang="nb-NO" sz="6000"/>
            </a:br>
            <a:r>
              <a:rPr lang="nb-NO" sz="6000" b="0">
                <a:solidFill>
                  <a:schemeClr val="accent1"/>
                </a:solidFill>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4737100" y="2122488"/>
            <a:ext cx="7181273" cy="3806248"/>
          </a:xfrm>
        </p:spPr>
        <p:txBody>
          <a:bodyPr lIns="91440" tIns="45720" rIns="91440" bIns="45720" anchor="t"/>
          <a:lstStyle/>
          <a:p>
            <a:pPr marL="0" indent="0">
              <a:buNone/>
            </a:pPr>
            <a:endParaRPr lang="nb-NO" sz="2400">
              <a:ea typeface="+mn-lt"/>
              <a:cs typeface="+mn-lt"/>
            </a:endParaRPr>
          </a:p>
          <a:p>
            <a:pPr lvl="2"/>
            <a:r>
              <a:rPr lang="nb-NO" sz="4000">
                <a:solidFill>
                  <a:schemeClr val="accent1"/>
                </a:solidFill>
                <a:latin typeface="Georgia"/>
                <a:ea typeface="+mn-lt"/>
                <a:cs typeface="+mn-lt"/>
              </a:rPr>
              <a:t>Hva likte du i dag? </a:t>
            </a:r>
          </a:p>
          <a:p>
            <a:pPr lvl="2"/>
            <a:r>
              <a:rPr lang="nb-NO" sz="4000">
                <a:solidFill>
                  <a:schemeClr val="accent1"/>
                </a:solidFill>
                <a:latin typeface="Georgia"/>
                <a:ea typeface="+mn-lt"/>
                <a:cs typeface="+mn-lt"/>
              </a:rPr>
              <a:t>Hva lærte du? </a:t>
            </a:r>
          </a:p>
          <a:p>
            <a:pPr lvl="2"/>
            <a:r>
              <a:rPr lang="nb-NO" sz="4000">
                <a:solidFill>
                  <a:schemeClr val="accent1"/>
                </a:solidFill>
                <a:latin typeface="Georgia"/>
                <a:ea typeface="+mn-lt"/>
                <a:cs typeface="+mn-lt"/>
              </a:rPr>
              <a:t>Hvorfor er dette viktig å snakke om? </a:t>
            </a:r>
          </a:p>
          <a:p>
            <a:pPr lvl="2"/>
            <a:r>
              <a:rPr lang="nb-NO" sz="4000">
                <a:solidFill>
                  <a:schemeClr val="accent1"/>
                </a:solidFill>
                <a:latin typeface="Georgia"/>
                <a:ea typeface="+mn-lt"/>
                <a:cs typeface="+mn-lt"/>
              </a:rPr>
              <a:t>Hva kan vi øve på?</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072626" y="230476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976F7-DCBB-FB66-7CB5-67FC94FF17AD}"/>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9119AF62-1044-24A6-ECE9-F68DC86D63C6}"/>
              </a:ext>
            </a:extLst>
          </p:cNvPr>
          <p:cNvSpPr>
            <a:spLocks noGrp="1"/>
          </p:cNvSpPr>
          <p:nvPr>
            <p:ph type="title"/>
          </p:nvPr>
        </p:nvSpPr>
        <p:spPr>
          <a:xfrm>
            <a:off x="2220686" y="1003156"/>
            <a:ext cx="7724592" cy="3320650"/>
          </a:xfrm>
        </p:spPr>
        <p:txBody>
          <a:bodyPr/>
          <a:lstStyle/>
          <a:p>
            <a:br>
              <a:rPr lang="nb-NO" b="0">
                <a:latin typeface="Georgia"/>
                <a:hlinkClick r:id="rId3"/>
              </a:rPr>
            </a:br>
            <a:br>
              <a:rPr lang="nb-NO" b="0">
                <a:latin typeface="Georgia"/>
                <a:hlinkClick r:id="rId3"/>
              </a:rPr>
            </a:br>
            <a:r>
              <a:rPr lang="nb-NO" b="0">
                <a:latin typeface="Georgia"/>
                <a:hlinkClick r:id="rId3"/>
              </a:rPr>
              <a:t>Inngangsmusikk</a:t>
            </a:r>
            <a:r>
              <a:rPr lang="nb-NO" b="0">
                <a:latin typeface="Georgia"/>
              </a:rPr>
              <a:t> </a:t>
            </a:r>
            <a:br>
              <a:rPr lang="nb-NO" sz="2800">
                <a:latin typeface="Georgia"/>
                <a:hlinkClick r:id="rId3">
                  <a:extLst>
                    <a:ext uri="{A12FA001-AC4F-418D-AE19-62706E023703}">
                      <ahyp:hlinkClr xmlns:ahyp="http://schemas.microsoft.com/office/drawing/2018/hyperlinkcolor" val="tx"/>
                    </a:ext>
                  </a:extLst>
                </a:hlinkClick>
              </a:rPr>
            </a:br>
            <a:endParaRPr lang="nb-NO"/>
          </a:p>
        </p:txBody>
      </p:sp>
      <p:sp>
        <p:nvSpPr>
          <p:cNvPr id="3" name="Plassholder for tekst 2">
            <a:extLst>
              <a:ext uri="{FF2B5EF4-FFF2-40B4-BE49-F238E27FC236}">
                <a16:creationId xmlns:a16="http://schemas.microsoft.com/office/drawing/2014/main" id="{069BBC5C-4557-C03B-A245-10AC16AD8D2D}"/>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2107990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0DC0E55-1A11-0E3D-7D91-0993956D7A75}"/>
              </a:ext>
            </a:extLst>
          </p:cNvPr>
          <p:cNvSpPr>
            <a:spLocks noGrp="1"/>
          </p:cNvSpPr>
          <p:nvPr>
            <p:ph type="title"/>
          </p:nvPr>
        </p:nvSpPr>
        <p:spPr>
          <a:xfrm>
            <a:off x="3934585" y="2878723"/>
            <a:ext cx="7831830" cy="2652382"/>
          </a:xfrm>
        </p:spPr>
        <p:txBody>
          <a:bodyPr lIns="91440" tIns="45720" rIns="91440" bIns="45720" anchor="t"/>
          <a:lstStyle/>
          <a:p>
            <a:r>
              <a:rPr lang="nb-NO">
                <a:latin typeface="Georgia"/>
                <a:hlinkClick r:id="rId3"/>
              </a:rPr>
              <a:t>Vi</a:t>
            </a:r>
            <a:r>
              <a:rPr lang="nb-NO">
                <a:latin typeface="Georgia"/>
              </a:rPr>
              <a:t> </a:t>
            </a:r>
            <a:r>
              <a:rPr lang="nb-NO">
                <a:latin typeface="Georgia"/>
                <a:hlinkClick r:id="rId3"/>
              </a:rPr>
              <a:t>gjør pusteøvelsen!</a:t>
            </a:r>
            <a:endParaRPr lang="nb-NO"/>
          </a:p>
        </p:txBody>
      </p:sp>
    </p:spTree>
    <p:extLst>
      <p:ext uri="{BB962C8B-B14F-4D97-AF65-F5344CB8AC3E}">
        <p14:creationId xmlns:p14="http://schemas.microsoft.com/office/powerpoint/2010/main" val="2302773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121AC-BE01-AD9C-A5AB-52139AF60765}"/>
            </a:ext>
          </a:extLst>
        </p:cNvPr>
        <p:cNvGrpSpPr/>
        <p:nvPr/>
      </p:nvGrpSpPr>
      <p:grpSpPr>
        <a:xfrm>
          <a:off x="0" y="0"/>
          <a:ext cx="0" cy="0"/>
          <a:chOff x="0" y="0"/>
          <a:chExt cx="0" cy="0"/>
        </a:xfrm>
      </p:grpSpPr>
      <p:sp>
        <p:nvSpPr>
          <p:cNvPr id="16385" name="Tittel 1">
            <a:extLst>
              <a:ext uri="{FF2B5EF4-FFF2-40B4-BE49-F238E27FC236}">
                <a16:creationId xmlns:a16="http://schemas.microsoft.com/office/drawing/2014/main" id="{56714958-B7E4-4C81-D6F9-0046437A8A34}"/>
              </a:ext>
            </a:extLst>
          </p:cNvPr>
          <p:cNvSpPr>
            <a:spLocks noGrp="1" noChangeArrowheads="1"/>
          </p:cNvSpPr>
          <p:nvPr>
            <p:ph type="title"/>
          </p:nvPr>
        </p:nvSpPr>
        <p:spPr>
          <a:xfrm>
            <a:off x="2081304" y="1003300"/>
            <a:ext cx="7864384" cy="1221154"/>
          </a:xfrm>
        </p:spPr>
        <p:txBody>
          <a:bodyPr/>
          <a:lstStyle/>
          <a:p>
            <a:pPr eaLnBrk="1" hangingPunct="1"/>
            <a:r>
              <a:rPr lang="nb-NO" altLang="nb-NO" b="0">
                <a:solidFill>
                  <a:srgbClr val="009999"/>
                </a:solidFill>
              </a:rPr>
              <a:t>Film:</a:t>
            </a:r>
          </a:p>
        </p:txBody>
      </p:sp>
      <p:sp>
        <p:nvSpPr>
          <p:cNvPr id="16386" name="Plassholder for tekst 2">
            <a:extLst>
              <a:ext uri="{FF2B5EF4-FFF2-40B4-BE49-F238E27FC236}">
                <a16:creationId xmlns:a16="http://schemas.microsoft.com/office/drawing/2014/main" id="{0409B5BE-6820-04E8-F29C-27E59AD8C0EB}"/>
              </a:ext>
            </a:extLst>
          </p:cNvPr>
          <p:cNvSpPr>
            <a:spLocks noGrp="1" noChangeArrowheads="1"/>
          </p:cNvSpPr>
          <p:nvPr>
            <p:ph type="body" idx="1"/>
          </p:nvPr>
        </p:nvSpPr>
        <p:spPr>
          <a:xfrm>
            <a:off x="2081304" y="2678906"/>
            <a:ext cx="9353550" cy="1500188"/>
          </a:xfrm>
        </p:spPr>
        <p:txBody>
          <a:bodyPr/>
          <a:lstStyle/>
          <a:p>
            <a:pPr eaLnBrk="1" hangingPunct="1"/>
            <a:r>
              <a:rPr lang="nb-NO" altLang="nb-NO" sz="4000">
                <a:latin typeface="Georgia"/>
                <a:ea typeface="Verdana"/>
                <a:cs typeface="Calibri"/>
                <a:hlinkClick r:id="rId3"/>
              </a:rPr>
              <a:t>Familie og følelser</a:t>
            </a:r>
          </a:p>
        </p:txBody>
      </p:sp>
    </p:spTree>
    <p:extLst>
      <p:ext uri="{BB962C8B-B14F-4D97-AF65-F5344CB8AC3E}">
        <p14:creationId xmlns:p14="http://schemas.microsoft.com/office/powerpoint/2010/main" val="1844181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A66E54B-6F60-C9A3-6C8D-65E01E1489BD}"/>
              </a:ext>
            </a:extLst>
          </p:cNvPr>
          <p:cNvSpPr>
            <a:spLocks noGrp="1"/>
          </p:cNvSpPr>
          <p:nvPr>
            <p:ph type="title"/>
          </p:nvPr>
        </p:nvSpPr>
        <p:spPr>
          <a:xfrm>
            <a:off x="582613" y="365125"/>
            <a:ext cx="10993437" cy="1628775"/>
          </a:xfrm>
        </p:spPr>
        <p:txBody>
          <a:bodyPr/>
          <a:lstStyle/>
          <a:p>
            <a:pPr algn="ctr"/>
            <a:r>
              <a:rPr lang="nb-NO" sz="6000" b="0">
                <a:solidFill>
                  <a:schemeClr val="tx2"/>
                </a:solidFill>
                <a:latin typeface="Georgia"/>
              </a:rPr>
              <a:t>På hvilke måter kan familier være ulike? </a:t>
            </a:r>
            <a:endParaRPr lang="nb-NO" sz="6000" b="0">
              <a:solidFill>
                <a:schemeClr val="tx2"/>
              </a:solidFill>
            </a:endParaRPr>
          </a:p>
        </p:txBody>
      </p:sp>
      <p:pic>
        <p:nvPicPr>
          <p:cNvPr id="4" name="Bilde 3" descr="Et bilde som inneholder Barnekunst, tegning, illustrasjon, clip art&#10;&#10;Automatisk generert beskrivelse">
            <a:extLst>
              <a:ext uri="{FF2B5EF4-FFF2-40B4-BE49-F238E27FC236}">
                <a16:creationId xmlns:a16="http://schemas.microsoft.com/office/drawing/2014/main" id="{318E4870-4120-09A4-4803-67B1ACF08228}"/>
              </a:ext>
            </a:extLst>
          </p:cNvPr>
          <p:cNvPicPr>
            <a:picLocks noChangeAspect="1"/>
          </p:cNvPicPr>
          <p:nvPr/>
        </p:nvPicPr>
        <p:blipFill>
          <a:blip r:embed="rId3"/>
          <a:stretch>
            <a:fillRect/>
          </a:stretch>
        </p:blipFill>
        <p:spPr>
          <a:xfrm>
            <a:off x="2270125" y="2160588"/>
            <a:ext cx="7899458" cy="3980070"/>
          </a:xfrm>
          <a:prstGeom prst="rect">
            <a:avLst/>
          </a:prstGeom>
        </p:spPr>
      </p:pic>
    </p:spTree>
    <p:extLst>
      <p:ext uri="{BB962C8B-B14F-4D97-AF65-F5344CB8AC3E}">
        <p14:creationId xmlns:p14="http://schemas.microsoft.com/office/powerpoint/2010/main" val="215230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9862D5-81E6-9F2D-CC6E-C03975C29DF9}"/>
              </a:ext>
            </a:extLst>
          </p:cNvPr>
          <p:cNvSpPr>
            <a:spLocks noGrp="1"/>
          </p:cNvSpPr>
          <p:nvPr>
            <p:ph type="title"/>
          </p:nvPr>
        </p:nvSpPr>
        <p:spPr>
          <a:xfrm>
            <a:off x="582613" y="365125"/>
            <a:ext cx="10993437" cy="1617200"/>
          </a:xfrm>
        </p:spPr>
        <p:txBody>
          <a:bodyPr/>
          <a:lstStyle/>
          <a:p>
            <a:pPr algn="ctr"/>
            <a:r>
              <a:rPr lang="nb-NO" sz="6000" b="0">
                <a:solidFill>
                  <a:schemeClr val="tx2"/>
                </a:solidFill>
                <a:latin typeface="Georgia"/>
              </a:rPr>
              <a:t>Hvordan viser vi at vi er glade i hverandre i familien?</a:t>
            </a:r>
          </a:p>
        </p:txBody>
      </p:sp>
      <p:pic>
        <p:nvPicPr>
          <p:cNvPr id="9" name="Plassholder for innhold 8" descr="Et bilde som inneholder person, Menneskeansikt, smårolling, hud&#10;&#10;Automatisk generert beskrivelse">
            <a:extLst>
              <a:ext uri="{FF2B5EF4-FFF2-40B4-BE49-F238E27FC236}">
                <a16:creationId xmlns:a16="http://schemas.microsoft.com/office/drawing/2014/main" id="{67DA0F3C-0529-176D-27FC-527EBB8F87C1}"/>
              </a:ext>
            </a:extLst>
          </p:cNvPr>
          <p:cNvPicPr>
            <a:picLocks noGrp="1" noChangeAspect="1"/>
          </p:cNvPicPr>
          <p:nvPr>
            <p:ph idx="1"/>
          </p:nvPr>
        </p:nvPicPr>
        <p:blipFill>
          <a:blip r:embed="rId3"/>
          <a:stretch>
            <a:fillRect/>
          </a:stretch>
        </p:blipFill>
        <p:spPr>
          <a:xfrm>
            <a:off x="3031331" y="2147425"/>
            <a:ext cx="6096000" cy="4049730"/>
          </a:xfrm>
        </p:spPr>
      </p:pic>
    </p:spTree>
    <p:extLst>
      <p:ext uri="{BB962C8B-B14F-4D97-AF65-F5344CB8AC3E}">
        <p14:creationId xmlns:p14="http://schemas.microsoft.com/office/powerpoint/2010/main" val="2832724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E47923-1162-2B95-9F10-058949605F8A}"/>
              </a:ext>
            </a:extLst>
          </p:cNvPr>
          <p:cNvSpPr>
            <a:spLocks noGrp="1"/>
          </p:cNvSpPr>
          <p:nvPr>
            <p:ph type="title"/>
          </p:nvPr>
        </p:nvSpPr>
        <p:spPr>
          <a:xfrm>
            <a:off x="582613" y="365125"/>
            <a:ext cx="10993437" cy="1577975"/>
          </a:xfrm>
        </p:spPr>
        <p:txBody>
          <a:bodyPr/>
          <a:lstStyle/>
          <a:p>
            <a:pPr algn="ctr"/>
            <a:r>
              <a:rPr lang="nb-NO" sz="6000" b="0">
                <a:solidFill>
                  <a:schemeClr val="tx2"/>
                </a:solidFill>
                <a:latin typeface="Georgia"/>
              </a:rPr>
              <a:t>På hvilke måter kan følelser smitte i en familie?</a:t>
            </a:r>
          </a:p>
        </p:txBody>
      </p:sp>
      <p:pic>
        <p:nvPicPr>
          <p:cNvPr id="4" name="Picture 2" descr="Illustrasjon frå familie og følelsar. - Klikk for stort bilete">
            <a:extLst>
              <a:ext uri="{FF2B5EF4-FFF2-40B4-BE49-F238E27FC236}">
                <a16:creationId xmlns:a16="http://schemas.microsoft.com/office/drawing/2014/main" id="{F2D67B32-7943-547C-8D03-AA5313FD62F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628900" y="2206625"/>
            <a:ext cx="6934200" cy="3900488"/>
          </a:xfrm>
          <a:prstGeom prst="rect">
            <a:avLst/>
          </a:prstGeom>
          <a:solidFill>
            <a:srgbClr val="FFFFFF"/>
          </a:solidFill>
        </p:spPr>
      </p:pic>
    </p:spTree>
    <p:extLst>
      <p:ext uri="{BB962C8B-B14F-4D97-AF65-F5344CB8AC3E}">
        <p14:creationId xmlns:p14="http://schemas.microsoft.com/office/powerpoint/2010/main" val="1269284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1C1958-3A6C-1F34-6EE2-31D0D03A7CD5}"/>
              </a:ext>
            </a:extLst>
          </p:cNvPr>
          <p:cNvSpPr>
            <a:spLocks noGrp="1"/>
          </p:cNvSpPr>
          <p:nvPr>
            <p:ph type="title"/>
          </p:nvPr>
        </p:nvSpPr>
        <p:spPr>
          <a:xfrm>
            <a:off x="582613" y="365125"/>
            <a:ext cx="10993437" cy="1666875"/>
          </a:xfrm>
        </p:spPr>
        <p:txBody>
          <a:bodyPr/>
          <a:lstStyle/>
          <a:p>
            <a:pPr algn="ctr"/>
            <a:r>
              <a:rPr lang="nb-NO" sz="6000" b="0">
                <a:solidFill>
                  <a:schemeClr val="tx2"/>
                </a:solidFill>
              </a:rPr>
              <a:t>Hva kan være vondt i en familie?</a:t>
            </a:r>
          </a:p>
        </p:txBody>
      </p:sp>
      <p:pic>
        <p:nvPicPr>
          <p:cNvPr id="4" name="Bilde 5" descr="Et bilde som inneholder tekst&#10;&#10;Automatisk generert beskrivelse">
            <a:extLst>
              <a:ext uri="{FF2B5EF4-FFF2-40B4-BE49-F238E27FC236}">
                <a16:creationId xmlns:a16="http://schemas.microsoft.com/office/drawing/2014/main" id="{91976109-C3F9-C992-F224-51796AB49ABC}"/>
              </a:ext>
            </a:extLst>
          </p:cNvPr>
          <p:cNvPicPr>
            <a:picLocks noGrp="1" noChangeAspect="1"/>
          </p:cNvPicPr>
          <p:nvPr>
            <p:ph idx="1"/>
          </p:nvPr>
        </p:nvPicPr>
        <p:blipFill rotWithShape="1">
          <a:blip r:embed="rId3"/>
          <a:stretch/>
        </p:blipFill>
        <p:spPr>
          <a:xfrm>
            <a:off x="2857500" y="2158586"/>
            <a:ext cx="6705599" cy="3771900"/>
          </a:xfrm>
          <a:noFill/>
        </p:spPr>
      </p:pic>
    </p:spTree>
    <p:extLst>
      <p:ext uri="{BB962C8B-B14F-4D97-AF65-F5344CB8AC3E}">
        <p14:creationId xmlns:p14="http://schemas.microsoft.com/office/powerpoint/2010/main" val="1877828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1005A4-E709-3532-41D0-4012C8C0E3FE}"/>
              </a:ext>
            </a:extLst>
          </p:cNvPr>
          <p:cNvSpPr>
            <a:spLocks noGrp="1"/>
          </p:cNvSpPr>
          <p:nvPr>
            <p:ph type="title"/>
          </p:nvPr>
        </p:nvSpPr>
        <p:spPr>
          <a:xfrm>
            <a:off x="582613" y="365125"/>
            <a:ext cx="10993437" cy="866775"/>
          </a:xfrm>
        </p:spPr>
        <p:txBody>
          <a:bodyPr/>
          <a:lstStyle/>
          <a:p>
            <a:pPr algn="ctr"/>
            <a:br>
              <a:rPr lang="nb-NO"/>
            </a:br>
            <a:r>
              <a:rPr lang="nb-NO" sz="6000" b="0">
                <a:solidFill>
                  <a:schemeClr val="accent1"/>
                </a:solidFill>
                <a:hlinkClick r:id="rId3"/>
              </a:rPr>
              <a:t>Alarmtelefonen 116 111</a:t>
            </a:r>
            <a:endParaRPr lang="nb-NO" sz="6000" b="0">
              <a:solidFill>
                <a:schemeClr val="accent1"/>
              </a:solidFill>
            </a:endParaRPr>
          </a:p>
        </p:txBody>
      </p:sp>
      <p:pic>
        <p:nvPicPr>
          <p:cNvPr id="5" name="Plassholder for innhold 4" descr="Et bilde som inneholder tekst, person, utendørs, skilt&#10;&#10;Automatisk generert beskrivelse">
            <a:extLst>
              <a:ext uri="{FF2B5EF4-FFF2-40B4-BE49-F238E27FC236}">
                <a16:creationId xmlns:a16="http://schemas.microsoft.com/office/drawing/2014/main" id="{A5B8B0DB-693E-BCB9-6DB8-1F5C36D4F2F3}"/>
              </a:ext>
            </a:extLst>
          </p:cNvPr>
          <p:cNvPicPr>
            <a:picLocks noGrp="1" noChangeAspect="1"/>
          </p:cNvPicPr>
          <p:nvPr>
            <p:ph idx="1"/>
          </p:nvPr>
        </p:nvPicPr>
        <p:blipFill>
          <a:blip r:embed="rId4"/>
          <a:stretch>
            <a:fillRect/>
          </a:stretch>
        </p:blipFill>
        <p:spPr>
          <a:xfrm>
            <a:off x="2376838" y="1825625"/>
            <a:ext cx="7404987" cy="3900488"/>
          </a:xfrm>
        </p:spPr>
      </p:pic>
    </p:spTree>
    <p:extLst>
      <p:ext uri="{BB962C8B-B14F-4D97-AF65-F5344CB8AC3E}">
        <p14:creationId xmlns:p14="http://schemas.microsoft.com/office/powerpoint/2010/main" val="899198149"/>
      </p:ext>
    </p:extLst>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4FEF2B0-D82C-E345-8053-2BD3103A92A3}"/>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B0D46C2-F3AF-FF4B-BB9F-1F0E4EAD2805}"/>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ppt/theme/themeOverride2.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4" ma:contentTypeDescription="Create a new document." ma:contentTypeScope="" ma:versionID="11f0a84b34f70b8dc64e4386c490cfa6">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7f3d95dd9fb496080b466fc58197085b"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9B6497-6085-4AC2-831A-89DE2EB548D0}">
  <ds:schemaRefs>
    <ds:schemaRef ds:uri="b8da453c-6e37-4915-9292-e90fa68e84a7"/>
    <ds:schemaRef ds:uri="ee598b89-8811-470d-ad8e-f3a66432fe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AD4220D-9A58-4815-8AA5-EA0671B09EF4}">
  <ds:schemaRefs>
    <ds:schemaRef ds:uri="http://schemas.microsoft.com/sharepoint/v3/contenttype/forms"/>
  </ds:schemaRefs>
</ds:datastoreItem>
</file>

<file path=customXml/itemProps3.xml><?xml version="1.0" encoding="utf-8"?>
<ds:datastoreItem xmlns:ds="http://schemas.openxmlformats.org/officeDocument/2006/customXml" ds:itemID="{B44DE5E9-B965-4A09-85EA-92209AE090EC}">
  <ds:schemaRefs>
    <ds:schemaRef ds:uri="b8da453c-6e37-4915-9292-e90fa68e84a7"/>
    <ds:schemaRef ds:uri="ee598b89-8811-470d-ad8e-f3a66432f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4_Office-tema</Template>
  <Application>Microsoft Office PowerPoint</Application>
  <PresentationFormat>Widescreen</PresentationFormat>
  <Slides>12</Slides>
  <Notes>10</Notes>
  <HiddenSlides>0</HiddenSlides>
  <ScaleCrop>false</ScaleCrop>
  <HeadingPairs>
    <vt:vector size="4" baseType="variant">
      <vt:variant>
        <vt:lpstr>Theme</vt:lpstr>
      </vt:variant>
      <vt:variant>
        <vt:i4>5</vt:i4>
      </vt:variant>
      <vt:variant>
        <vt:lpstr>Slide Titles</vt:lpstr>
      </vt:variant>
      <vt:variant>
        <vt:i4>12</vt:i4>
      </vt:variant>
    </vt:vector>
  </HeadingPairs>
  <TitlesOfParts>
    <vt:vector size="17" baseType="lpstr">
      <vt:lpstr>4_Office-tema</vt:lpstr>
      <vt:lpstr>Egendefinert utforming</vt:lpstr>
      <vt:lpstr>5_Office-tema</vt:lpstr>
      <vt:lpstr>3_Office-tema</vt:lpstr>
      <vt:lpstr>6_Office-tema</vt:lpstr>
      <vt:lpstr>Familie 3. og 4.trinn</vt:lpstr>
      <vt:lpstr>  Inngangsmusikk  </vt:lpstr>
      <vt:lpstr>Vi gjør pusteøvelsen!</vt:lpstr>
      <vt:lpstr>Film:</vt:lpstr>
      <vt:lpstr>På hvilke måter kan familier være ulike? </vt:lpstr>
      <vt:lpstr>Hvordan viser vi at vi er glade i hverandre i familien?</vt:lpstr>
      <vt:lpstr>På hvilke måter kan følelser smitte i en familie?</vt:lpstr>
      <vt:lpstr>Hva kan være vondt i en familie?</vt:lpstr>
      <vt:lpstr> Alarmtelefonen 116 111</vt:lpstr>
      <vt:lpstr> Vi leker!</vt:lpstr>
      <vt:lpstr> Vi oppsummer sammen i ringen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Anne-Kristin Imenes</dc:creator>
  <cp:revision>1</cp:revision>
  <dcterms:created xsi:type="dcterms:W3CDTF">2023-01-27T13:13:49Z</dcterms:created>
  <dcterms:modified xsi:type="dcterms:W3CDTF">2024-01-03T10:50:00Z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