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312" r:id="rId10"/>
    <p:sldId id="263" r:id="rId11"/>
    <p:sldId id="264" r:id="rId12"/>
    <p:sldId id="315" r:id="rId13"/>
    <p:sldId id="265" r:id="rId14"/>
    <p:sldId id="290" r:id="rId15"/>
    <p:sldId id="277"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43AA0-81B7-432C-B067-64E70AFFFE58}" v="396" dt="2024-05-08T07:22:50.465"/>
    <p1510:client id="{8C60911E-17AF-ABEE-EA09-C6282682437B}" v="19" dt="2024-05-08T07:05:19.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Løes Sørby" userId="S::cathrine.sorby@io.kommune.no::453ffb51-d645-44fe-b265-43846f0ff910" providerId="AD" clId="Web-{7857A96F-C508-43F1-8C0B-45489DE0D838}"/>
    <pc:docChg chg="modSld">
      <pc:chgData name="Cathrine Løes Sørby" userId="S::cathrine.sorby@io.kommune.no::453ffb51-d645-44fe-b265-43846f0ff910" providerId="AD" clId="Web-{7857A96F-C508-43F1-8C0B-45489DE0D838}" dt="2024-04-10T13:01:09.979" v="178"/>
      <pc:docMkLst>
        <pc:docMk/>
      </pc:docMkLst>
      <pc:sldChg chg="modNotes">
        <pc:chgData name="Cathrine Løes Sørby" userId="S::cathrine.sorby@io.kommune.no::453ffb51-d645-44fe-b265-43846f0ff910" providerId="AD" clId="Web-{7857A96F-C508-43F1-8C0B-45489DE0D838}" dt="2024-04-10T13:01:09.979" v="178"/>
        <pc:sldMkLst>
          <pc:docMk/>
          <pc:sldMk cId="1576630516" sldId="263"/>
        </pc:sldMkLst>
      </pc:sldChg>
      <pc:sldChg chg="modNotes">
        <pc:chgData name="Cathrine Løes Sørby" userId="S::cathrine.sorby@io.kommune.no::453ffb51-d645-44fe-b265-43846f0ff910" providerId="AD" clId="Web-{7857A96F-C508-43F1-8C0B-45489DE0D838}" dt="2024-04-10T12:50:23.501" v="116"/>
        <pc:sldMkLst>
          <pc:docMk/>
          <pc:sldMk cId="0" sldId="265"/>
        </pc:sldMkLst>
      </pc:sldChg>
    </pc:docChg>
  </pc:docChgLst>
  <pc:docChgLst>
    <pc:chgData name="Ida Marie Lillestrand Kittelsen" userId="S::ida.kittelsen@io.kommune.no::12154653-0a60-4281-8b62-82febac9ddd6" providerId="AD" clId="Web-{1564D8C2-8A1A-0942-374C-41DCDDD7528C}"/>
    <pc:docChg chg="modSld">
      <pc:chgData name="Ida Marie Lillestrand Kittelsen" userId="S::ida.kittelsen@io.kommune.no::12154653-0a60-4281-8b62-82febac9ddd6" providerId="AD" clId="Web-{1564D8C2-8A1A-0942-374C-41DCDDD7528C}" dt="2024-03-06T12:49:13.282" v="79"/>
      <pc:docMkLst>
        <pc:docMk/>
      </pc:docMkLst>
      <pc:sldChg chg="modNotes">
        <pc:chgData name="Ida Marie Lillestrand Kittelsen" userId="S::ida.kittelsen@io.kommune.no::12154653-0a60-4281-8b62-82febac9ddd6" providerId="AD" clId="Web-{1564D8C2-8A1A-0942-374C-41DCDDD7528C}" dt="2024-03-06T12:49:13.282" v="79"/>
        <pc:sldMkLst>
          <pc:docMk/>
          <pc:sldMk cId="0" sldId="265"/>
        </pc:sldMkLst>
      </pc:sldChg>
    </pc:docChg>
  </pc:docChgLst>
  <pc:docChgLst>
    <pc:chgData name="Ida Marie Lillestrand Kittelsen" userId="12154653-0a60-4281-8b62-82febac9ddd6" providerId="ADAL" clId="{59843AA0-81B7-432C-B067-64E70AFFFE58}"/>
    <pc:docChg chg="modSld sldOrd">
      <pc:chgData name="Ida Marie Lillestrand Kittelsen" userId="12154653-0a60-4281-8b62-82febac9ddd6" providerId="ADAL" clId="{59843AA0-81B7-432C-B067-64E70AFFFE58}" dt="2024-05-08T07:22:50.465" v="1455" actId="20577"/>
      <pc:docMkLst>
        <pc:docMk/>
      </pc:docMkLst>
      <pc:sldChg chg="ord modNotesTx">
        <pc:chgData name="Ida Marie Lillestrand Kittelsen" userId="12154653-0a60-4281-8b62-82febac9ddd6" providerId="ADAL" clId="{59843AA0-81B7-432C-B067-64E70AFFFE58}" dt="2024-05-08T07:22:50.465" v="1455" actId="20577"/>
        <pc:sldMkLst>
          <pc:docMk/>
          <pc:sldMk cId="1576630516" sldId="263"/>
        </pc:sldMkLst>
      </pc:sldChg>
      <pc:sldChg chg="modNotesTx">
        <pc:chgData name="Ida Marie Lillestrand Kittelsen" userId="12154653-0a60-4281-8b62-82febac9ddd6" providerId="ADAL" clId="{59843AA0-81B7-432C-B067-64E70AFFFE58}" dt="2024-03-06T13:12:29.211" v="349" actId="20577"/>
        <pc:sldMkLst>
          <pc:docMk/>
          <pc:sldMk cId="0" sldId="265"/>
        </pc:sldMkLst>
      </pc:sldChg>
      <pc:sldChg chg="modSp mod modNotesTx">
        <pc:chgData name="Ida Marie Lillestrand Kittelsen" userId="12154653-0a60-4281-8b62-82febac9ddd6" providerId="ADAL" clId="{59843AA0-81B7-432C-B067-64E70AFFFE58}" dt="2024-05-08T07:18:36.019" v="1312" actId="122"/>
        <pc:sldMkLst>
          <pc:docMk/>
          <pc:sldMk cId="1613584418" sldId="290"/>
        </pc:sldMkLst>
        <pc:spChg chg="mod">
          <ac:chgData name="Ida Marie Lillestrand Kittelsen" userId="12154653-0a60-4281-8b62-82febac9ddd6" providerId="ADAL" clId="{59843AA0-81B7-432C-B067-64E70AFFFE58}" dt="2024-05-08T07:18:36.019" v="1312" actId="122"/>
          <ac:spMkLst>
            <pc:docMk/>
            <pc:sldMk cId="1613584418" sldId="290"/>
            <ac:spMk id="2" creationId="{B9E68402-D3F9-BF42-BB7C-499A0F2AFA6A}"/>
          </ac:spMkLst>
        </pc:spChg>
      </pc:sldChg>
      <pc:sldChg chg="modSp mod modNotesTx">
        <pc:chgData name="Ida Marie Lillestrand Kittelsen" userId="12154653-0a60-4281-8b62-82febac9ddd6" providerId="ADAL" clId="{59843AA0-81B7-432C-B067-64E70AFFFE58}" dt="2024-05-08T07:13:09.806" v="1311" actId="20577"/>
        <pc:sldMkLst>
          <pc:docMk/>
          <pc:sldMk cId="3944108928" sldId="315"/>
        </pc:sldMkLst>
        <pc:spChg chg="mod">
          <ac:chgData name="Ida Marie Lillestrand Kittelsen" userId="12154653-0a60-4281-8b62-82febac9ddd6" providerId="ADAL" clId="{59843AA0-81B7-432C-B067-64E70AFFFE58}" dt="2024-03-06T13:32:28.796" v="352" actId="14100"/>
          <ac:spMkLst>
            <pc:docMk/>
            <pc:sldMk cId="3944108928" sldId="315"/>
            <ac:spMk id="3" creationId="{54F7102F-431B-DC82-4504-B890F05B4B4C}"/>
          </ac:spMkLst>
        </pc:spChg>
      </pc:sldChg>
    </pc:docChg>
  </pc:docChgLst>
  <pc:docChgLst>
    <pc:chgData name="Frida Torgersen" userId="S::frida.torgersen@io.kommune.no::ea265081-7c03-4e48-ae3c-fad608c99291" providerId="AD" clId="Web-{5EBD8BAB-0ABE-5CC4-71FB-07EFB2F099F2}"/>
    <pc:docChg chg="modSld">
      <pc:chgData name="Frida Torgersen" userId="S::frida.torgersen@io.kommune.no::ea265081-7c03-4e48-ae3c-fad608c99291" providerId="AD" clId="Web-{5EBD8BAB-0ABE-5CC4-71FB-07EFB2F099F2}" dt="2024-05-08T06:58:33.486" v="2"/>
      <pc:docMkLst>
        <pc:docMk/>
      </pc:docMkLst>
      <pc:sldChg chg="modNotes">
        <pc:chgData name="Frida Torgersen" userId="S::frida.torgersen@io.kommune.no::ea265081-7c03-4e48-ae3c-fad608c99291" providerId="AD" clId="Web-{5EBD8BAB-0ABE-5CC4-71FB-07EFB2F099F2}" dt="2024-05-08T06:58:33.486" v="2"/>
        <pc:sldMkLst>
          <pc:docMk/>
          <pc:sldMk cId="1613584418" sldId="290"/>
        </pc:sldMkLst>
      </pc:sldChg>
    </pc:docChg>
  </pc:docChgLst>
  <pc:docChgLst>
    <pc:chgData name="Ida Marie Lillestrand Kittelsen" userId="S::ida.kittelsen@io.kommune.no::12154653-0a60-4281-8b62-82febac9ddd6" providerId="AD" clId="Web-{C538FBCB-3908-2281-317B-49914E4C4570}"/>
    <pc:docChg chg="modSld">
      <pc:chgData name="Ida Marie Lillestrand Kittelsen" userId="S::ida.kittelsen@io.kommune.no::12154653-0a60-4281-8b62-82febac9ddd6" providerId="AD" clId="Web-{C538FBCB-3908-2281-317B-49914E4C4570}" dt="2023-11-23T08:49:16.158" v="1" actId="20577"/>
      <pc:docMkLst>
        <pc:docMk/>
      </pc:docMkLst>
      <pc:sldChg chg="modSp">
        <pc:chgData name="Ida Marie Lillestrand Kittelsen" userId="S::ida.kittelsen@io.kommune.no::12154653-0a60-4281-8b62-82febac9ddd6" providerId="AD" clId="Web-{C538FBCB-3908-2281-317B-49914E4C4570}" dt="2023-11-23T08:49:16.158" v="1" actId="20577"/>
        <pc:sldMkLst>
          <pc:docMk/>
          <pc:sldMk cId="0" sldId="261"/>
        </pc:sldMkLst>
        <pc:spChg chg="mod">
          <ac:chgData name="Ida Marie Lillestrand Kittelsen" userId="S::ida.kittelsen@io.kommune.no::12154653-0a60-4281-8b62-82febac9ddd6" providerId="AD" clId="Web-{C538FBCB-3908-2281-317B-49914E4C4570}" dt="2023-11-23T08:49:16.158" v="1" actId="20577"/>
          <ac:spMkLst>
            <pc:docMk/>
            <pc:sldMk cId="0" sldId="261"/>
            <ac:spMk id="2" creationId="{17EA47DF-ED2C-5B98-1D78-FB9F94D617FF}"/>
          </ac:spMkLst>
        </pc:spChg>
      </pc:sldChg>
    </pc:docChg>
  </pc:docChgLst>
  <pc:docChgLst>
    <pc:chgData name="Frida Torgersen" userId="S::frida.torgersen@io.kommune.no::ea265081-7c03-4e48-ae3c-fad608c99291" providerId="AD" clId="Web-{8C60911E-17AF-ABEE-EA09-C6282682437B}"/>
    <pc:docChg chg="modSld">
      <pc:chgData name="Frida Torgersen" userId="S::frida.torgersen@io.kommune.no::ea265081-7c03-4e48-ae3c-fad608c99291" providerId="AD" clId="Web-{8C60911E-17AF-ABEE-EA09-C6282682437B}" dt="2024-05-08T07:05:19.870" v="17" actId="1076"/>
      <pc:docMkLst>
        <pc:docMk/>
      </pc:docMkLst>
      <pc:sldChg chg="modSp">
        <pc:chgData name="Frida Torgersen" userId="S::frida.torgersen@io.kommune.no::ea265081-7c03-4e48-ae3c-fad608c99291" providerId="AD" clId="Web-{8C60911E-17AF-ABEE-EA09-C6282682437B}" dt="2024-05-08T07:05:19.870" v="17" actId="1076"/>
        <pc:sldMkLst>
          <pc:docMk/>
          <pc:sldMk cId="1613584418" sldId="290"/>
        </pc:sldMkLst>
        <pc:spChg chg="mod">
          <ac:chgData name="Frida Torgersen" userId="S::frida.torgersen@io.kommune.no::ea265081-7c03-4e48-ae3c-fad608c99291" providerId="AD" clId="Web-{8C60911E-17AF-ABEE-EA09-C6282682437B}" dt="2024-05-08T07:05:19.870" v="17" actId="1076"/>
          <ac:spMkLst>
            <pc:docMk/>
            <pc:sldMk cId="1613584418" sldId="290"/>
            <ac:spMk id="2" creationId="{B9E68402-D3F9-BF42-BB7C-499A0F2AFA6A}"/>
          </ac:spMkLst>
        </pc:spChg>
      </pc:sldChg>
    </pc:docChg>
  </pc:docChgLst>
  <pc:docChgLst>
    <pc:chgData name="Ida Marie Lillestrand Kittelsen" userId="S::ida.kittelsen@io.kommune.no::12154653-0a60-4281-8b62-82febac9ddd6" providerId="AD" clId="Web-{B53F9BA5-FE9F-40C6-83ED-06824EC16288}"/>
    <pc:docChg chg="modSld">
      <pc:chgData name="Ida Marie Lillestrand Kittelsen" userId="S::ida.kittelsen@io.kommune.no::12154653-0a60-4281-8b62-82febac9ddd6" providerId="AD" clId="Web-{B53F9BA5-FE9F-40C6-83ED-06824EC16288}" dt="2024-04-24T14:03:15.453" v="58"/>
      <pc:docMkLst>
        <pc:docMk/>
      </pc:docMkLst>
      <pc:sldChg chg="modNotes">
        <pc:chgData name="Ida Marie Lillestrand Kittelsen" userId="S::ida.kittelsen@io.kommune.no::12154653-0a60-4281-8b62-82febac9ddd6" providerId="AD" clId="Web-{B53F9BA5-FE9F-40C6-83ED-06824EC16288}" dt="2024-04-24T14:03:15.453" v="58"/>
        <pc:sldMkLst>
          <pc:docMk/>
          <pc:sldMk cId="1576630516" sldId="263"/>
        </pc:sldMkLst>
      </pc:sldChg>
    </pc:docChg>
  </pc:docChgLst>
  <pc:docChgLst>
    <pc:chgData name="Frida Torgersen" userId="S::frida.torgersen@io.kommune.no::ea265081-7c03-4e48-ae3c-fad608c99291" providerId="AD" clId="Web-{5249B0D1-1D5A-8AEA-9549-793796B43A96}"/>
    <pc:docChg chg="modSld">
      <pc:chgData name="Frida Torgersen" userId="S::frida.torgersen@io.kommune.no::ea265081-7c03-4e48-ae3c-fad608c99291" providerId="AD" clId="Web-{5249B0D1-1D5A-8AEA-9549-793796B43A96}" dt="2024-03-20T08:48:02.554" v="3"/>
      <pc:docMkLst>
        <pc:docMk/>
      </pc:docMkLst>
      <pc:sldChg chg="modSp modNotes">
        <pc:chgData name="Frida Torgersen" userId="S::frida.torgersen@io.kommune.no::ea265081-7c03-4e48-ae3c-fad608c99291" providerId="AD" clId="Web-{5249B0D1-1D5A-8AEA-9549-793796B43A96}" dt="2024-03-20T08:48:02.554" v="3"/>
        <pc:sldMkLst>
          <pc:docMk/>
          <pc:sldMk cId="3319504359" sldId="312"/>
        </pc:sldMkLst>
        <pc:spChg chg="mod">
          <ac:chgData name="Frida Torgersen" userId="S::frida.torgersen@io.kommune.no::ea265081-7c03-4e48-ae3c-fad608c99291" providerId="AD" clId="Web-{5249B0D1-1D5A-8AEA-9549-793796B43A96}" dt="2024-03-20T08:47:36.226" v="0" actId="20577"/>
          <ac:spMkLst>
            <pc:docMk/>
            <pc:sldMk cId="3319504359" sldId="312"/>
            <ac:spMk id="2" creationId="{6CB26A85-1A50-0BCA-891D-10EB0BB97230}"/>
          </ac:spMkLst>
        </pc:spChg>
      </pc:sldChg>
    </pc:docChg>
  </pc:docChgLst>
  <pc:docChgLst>
    <pc:chgData name="Cathrine Løes Sørby" userId="S::cathrine.sorby@io.kommune.no::453ffb51-d645-44fe-b265-43846f0ff910" providerId="AD" clId="Web-{16FBEBD3-C27A-4F34-95EC-54B1D94B8550}"/>
    <pc:docChg chg="modSld">
      <pc:chgData name="Cathrine Løes Sørby" userId="S::cathrine.sorby@io.kommune.no::453ffb51-d645-44fe-b265-43846f0ff910" providerId="AD" clId="Web-{16FBEBD3-C27A-4F34-95EC-54B1D94B8550}" dt="2024-01-12T12:31:08.696" v="3" actId="20577"/>
      <pc:docMkLst>
        <pc:docMk/>
      </pc:docMkLst>
      <pc:sldChg chg="modSp">
        <pc:chgData name="Cathrine Løes Sørby" userId="S::cathrine.sorby@io.kommune.no::453ffb51-d645-44fe-b265-43846f0ff910" providerId="AD" clId="Web-{16FBEBD3-C27A-4F34-95EC-54B1D94B8550}" dt="2024-01-12T12:31:08.696" v="3" actId="20577"/>
        <pc:sldMkLst>
          <pc:docMk/>
          <pc:sldMk cId="0" sldId="262"/>
        </pc:sldMkLst>
        <pc:spChg chg="mod">
          <ac:chgData name="Cathrine Løes Sørby" userId="S::cathrine.sorby@io.kommune.no::453ffb51-d645-44fe-b265-43846f0ff910" providerId="AD" clId="Web-{16FBEBD3-C27A-4F34-95EC-54B1D94B8550}" dt="2024-01-12T12:31:08.696" v="3" actId="20577"/>
          <ac:spMkLst>
            <pc:docMk/>
            <pc:sldMk cId="0" sldId="262"/>
            <ac:spMk id="15362" creationId="{16023CCD-A2CE-6C2B-BEE2-FDDDCF2091CC}"/>
          </ac:spMkLst>
        </pc:spChg>
      </pc:sldChg>
    </pc:docChg>
  </pc:docChgLst>
  <pc:docChgLst>
    <pc:chgData name="Cathrine Løes Sørby" userId="S::cathrine.sorby@io.kommune.no::453ffb51-d645-44fe-b265-43846f0ff910" providerId="AD" clId="Web-{9E74AECA-AF86-43A8-BD9C-FE4B7FE6B5A6}"/>
    <pc:docChg chg="addSld delSld modSld sldOrd">
      <pc:chgData name="Cathrine Løes Sørby" userId="S::cathrine.sorby@io.kommune.no::453ffb51-d645-44fe-b265-43846f0ff910" providerId="AD" clId="Web-{9E74AECA-AF86-43A8-BD9C-FE4B7FE6B5A6}" dt="2024-03-06T12:31:21.289" v="45"/>
      <pc:docMkLst>
        <pc:docMk/>
      </pc:docMkLst>
      <pc:sldChg chg="modSp">
        <pc:chgData name="Cathrine Løes Sørby" userId="S::cathrine.sorby@io.kommune.no::453ffb51-d645-44fe-b265-43846f0ff910" providerId="AD" clId="Web-{9E74AECA-AF86-43A8-BD9C-FE4B7FE6B5A6}" dt="2024-03-06T12:01:17.452" v="13" actId="20577"/>
        <pc:sldMkLst>
          <pc:docMk/>
          <pc:sldMk cId="0" sldId="261"/>
        </pc:sldMkLst>
        <pc:spChg chg="mod">
          <ac:chgData name="Cathrine Løes Sørby" userId="S::cathrine.sorby@io.kommune.no::453ffb51-d645-44fe-b265-43846f0ff910" providerId="AD" clId="Web-{9E74AECA-AF86-43A8-BD9C-FE4B7FE6B5A6}" dt="2024-03-06T12:01:17.452" v="13" actId="20577"/>
          <ac:spMkLst>
            <pc:docMk/>
            <pc:sldMk cId="0" sldId="261"/>
            <ac:spMk id="2" creationId="{17EA47DF-ED2C-5B98-1D78-FB9F94D617FF}"/>
          </ac:spMkLst>
        </pc:spChg>
      </pc:sldChg>
      <pc:sldChg chg="del ord">
        <pc:chgData name="Cathrine Løes Sørby" userId="S::cathrine.sorby@io.kommune.no::453ffb51-d645-44fe-b265-43846f0ff910" providerId="AD" clId="Web-{9E74AECA-AF86-43A8-BD9C-FE4B7FE6B5A6}" dt="2024-03-06T12:30:36.319" v="44"/>
        <pc:sldMkLst>
          <pc:docMk/>
          <pc:sldMk cId="0" sldId="262"/>
        </pc:sldMkLst>
      </pc:sldChg>
      <pc:sldChg chg="add del">
        <pc:chgData name="Cathrine Løes Sørby" userId="S::cathrine.sorby@io.kommune.no::453ffb51-d645-44fe-b265-43846f0ff910" providerId="AD" clId="Web-{9E74AECA-AF86-43A8-BD9C-FE4B7FE6B5A6}" dt="2024-03-06T12:30:33.288" v="43"/>
        <pc:sldMkLst>
          <pc:docMk/>
          <pc:sldMk cId="1576630516" sldId="263"/>
        </pc:sldMkLst>
      </pc:sldChg>
      <pc:sldChg chg="modSp modNotes">
        <pc:chgData name="Cathrine Løes Sørby" userId="S::cathrine.sorby@io.kommune.no::453ffb51-d645-44fe-b265-43846f0ff910" providerId="AD" clId="Web-{9E74AECA-AF86-43A8-BD9C-FE4B7FE6B5A6}" dt="2024-03-06T12:24:46.362" v="39"/>
        <pc:sldMkLst>
          <pc:docMk/>
          <pc:sldMk cId="0" sldId="264"/>
        </pc:sldMkLst>
        <pc:spChg chg="mod">
          <ac:chgData name="Cathrine Løes Sørby" userId="S::cathrine.sorby@io.kommune.no::453ffb51-d645-44fe-b265-43846f0ff910" providerId="AD" clId="Web-{9E74AECA-AF86-43A8-BD9C-FE4B7FE6B5A6}" dt="2024-03-06T12:19:27.982" v="31" actId="20577"/>
          <ac:spMkLst>
            <pc:docMk/>
            <pc:sldMk cId="0" sldId="264"/>
            <ac:spMk id="18434" creationId="{6BEFDB57-C805-204D-A8D6-5BBA0E4BE6C1}"/>
          </ac:spMkLst>
        </pc:spChg>
      </pc:sldChg>
      <pc:sldChg chg="del">
        <pc:chgData name="Cathrine Løes Sørby" userId="S::cathrine.sorby@io.kommune.no::453ffb51-d645-44fe-b265-43846f0ff910" providerId="AD" clId="Web-{9E74AECA-AF86-43A8-BD9C-FE4B7FE6B5A6}" dt="2024-03-06T12:03:02.406" v="26"/>
        <pc:sldMkLst>
          <pc:docMk/>
          <pc:sldMk cId="0" sldId="268"/>
        </pc:sldMkLst>
      </pc:sldChg>
      <pc:sldChg chg="del">
        <pc:chgData name="Cathrine Løes Sørby" userId="S::cathrine.sorby@io.kommune.no::453ffb51-d645-44fe-b265-43846f0ff910" providerId="AD" clId="Web-{9E74AECA-AF86-43A8-BD9C-FE4B7FE6B5A6}" dt="2024-03-06T12:02:14.374" v="18"/>
        <pc:sldMkLst>
          <pc:docMk/>
          <pc:sldMk cId="0" sldId="269"/>
        </pc:sldMkLst>
      </pc:sldChg>
      <pc:sldChg chg="add">
        <pc:chgData name="Cathrine Løes Sørby" userId="S::cathrine.sorby@io.kommune.no::453ffb51-d645-44fe-b265-43846f0ff910" providerId="AD" clId="Web-{9E74AECA-AF86-43A8-BD9C-FE4B7FE6B5A6}" dt="2024-03-06T12:03:19.109" v="27"/>
        <pc:sldMkLst>
          <pc:docMk/>
          <pc:sldMk cId="0" sldId="277"/>
        </pc:sldMkLst>
      </pc:sldChg>
      <pc:sldChg chg="add">
        <pc:chgData name="Cathrine Løes Sørby" userId="S::cathrine.sorby@io.kommune.no::453ffb51-d645-44fe-b265-43846f0ff910" providerId="AD" clId="Web-{9E74AECA-AF86-43A8-BD9C-FE4B7FE6B5A6}" dt="2024-03-06T12:31:21.289" v="45"/>
        <pc:sldMkLst>
          <pc:docMk/>
          <pc:sldMk cId="1613584418" sldId="290"/>
        </pc:sldMkLst>
      </pc:sldChg>
      <pc:sldChg chg="add">
        <pc:chgData name="Cathrine Løes Sørby" userId="S::cathrine.sorby@io.kommune.no::453ffb51-d645-44fe-b265-43846f0ff910" providerId="AD" clId="Web-{9E74AECA-AF86-43A8-BD9C-FE4B7FE6B5A6}" dt="2024-03-06T12:01:48.733" v="15"/>
        <pc:sldMkLst>
          <pc:docMk/>
          <pc:sldMk cId="3319504359" sldId="312"/>
        </pc:sldMkLst>
      </pc:sldChg>
      <pc:sldChg chg="add">
        <pc:chgData name="Cathrine Løes Sørby" userId="S::cathrine.sorby@io.kommune.no::453ffb51-d645-44fe-b265-43846f0ff910" providerId="AD" clId="Web-{9E74AECA-AF86-43A8-BD9C-FE4B7FE6B5A6}" dt="2024-03-06T12:02:09.140" v="17"/>
        <pc:sldMkLst>
          <pc:docMk/>
          <pc:sldMk cId="2817597308" sldId="313"/>
        </pc:sldMkLst>
      </pc:sldChg>
      <pc:sldMasterChg chg="addSldLayout">
        <pc:chgData name="Cathrine Løes Sørby" userId="S::cathrine.sorby@io.kommune.no::453ffb51-d645-44fe-b265-43846f0ff910" providerId="AD" clId="Web-{9E74AECA-AF86-43A8-BD9C-FE4B7FE6B5A6}" dt="2024-03-06T12:02:09.140" v="17"/>
        <pc:sldMasterMkLst>
          <pc:docMk/>
          <pc:sldMasterMk cId="0" sldId="2147483683"/>
        </pc:sldMasterMkLst>
        <pc:sldLayoutChg chg="add replId">
          <pc:chgData name="Cathrine Løes Sørby" userId="S::cathrine.sorby@io.kommune.no::453ffb51-d645-44fe-b265-43846f0ff910" providerId="AD" clId="Web-{9E74AECA-AF86-43A8-BD9C-FE4B7FE6B5A6}" dt="2024-03-06T12:02:09.140" v="17"/>
          <pc:sldLayoutMkLst>
            <pc:docMk/>
            <pc:sldMasterMk cId="0" sldId="2147483683"/>
            <pc:sldLayoutMk cId="1982809997" sldId="2147483744"/>
          </pc:sldLayoutMkLst>
        </pc:sldLayoutChg>
      </pc:sldMasterChg>
    </pc:docChg>
  </pc:docChgLst>
  <pc:docChgLst>
    <pc:chgData name="Frida Torgersen" userId="S::frida.torgersen@io.kommune.no::ea265081-7c03-4e48-ae3c-fad608c99291" providerId="AD" clId="Web-{645A2AD6-8C2B-690C-DC19-F88D88048AAD}"/>
    <pc:docChg chg="delSld">
      <pc:chgData name="Frida Torgersen" userId="S::frida.torgersen@io.kommune.no::ea265081-7c03-4e48-ae3c-fad608c99291" providerId="AD" clId="Web-{645A2AD6-8C2B-690C-DC19-F88D88048AAD}" dt="2024-03-06T13:09:14.281" v="1"/>
      <pc:docMkLst>
        <pc:docMk/>
      </pc:docMkLst>
      <pc:sldChg chg="del">
        <pc:chgData name="Frida Torgersen" userId="S::frida.torgersen@io.kommune.no::ea265081-7c03-4e48-ae3c-fad608c99291" providerId="AD" clId="Web-{645A2AD6-8C2B-690C-DC19-F88D88048AAD}" dt="2024-03-06T13:09:10.094" v="0"/>
        <pc:sldMkLst>
          <pc:docMk/>
          <pc:sldMk cId="0" sldId="266"/>
        </pc:sldMkLst>
      </pc:sldChg>
      <pc:sldChg chg="del">
        <pc:chgData name="Frida Torgersen" userId="S::frida.torgersen@io.kommune.no::ea265081-7c03-4e48-ae3c-fad608c99291" providerId="AD" clId="Web-{645A2AD6-8C2B-690C-DC19-F88D88048AAD}" dt="2024-03-06T13:09:14.281" v="1"/>
        <pc:sldMkLst>
          <pc:docMk/>
          <pc:sldMk cId="0" sldId="267"/>
        </pc:sldMkLst>
      </pc:sldChg>
    </pc:docChg>
  </pc:docChgLst>
  <pc:docChgLst>
    <pc:chgData name="Cathrine Løes Sørby" userId="S::cathrine.sorby@io.kommune.no::453ffb51-d645-44fe-b265-43846f0ff910" providerId="AD" clId="Web-{A0679FC1-C58F-467F-90ED-558120BA58A6}"/>
    <pc:docChg chg="modSld">
      <pc:chgData name="Cathrine Løes Sørby" userId="S::cathrine.sorby@io.kommune.no::453ffb51-d645-44fe-b265-43846f0ff910" providerId="AD" clId="Web-{A0679FC1-C58F-467F-90ED-558120BA58A6}" dt="2024-03-06T12:47:59.597" v="26" actId="1076"/>
      <pc:docMkLst>
        <pc:docMk/>
      </pc:docMkLst>
      <pc:sldChg chg="addSp delSp modSp">
        <pc:chgData name="Cathrine Løes Sørby" userId="S::cathrine.sorby@io.kommune.no::453ffb51-d645-44fe-b265-43846f0ff910" providerId="AD" clId="Web-{A0679FC1-C58F-467F-90ED-558120BA58A6}" dt="2024-03-06T12:47:59.597" v="26" actId="1076"/>
        <pc:sldMkLst>
          <pc:docMk/>
          <pc:sldMk cId="0" sldId="264"/>
        </pc:sldMkLst>
        <pc:spChg chg="del">
          <ac:chgData name="Cathrine Løes Sørby" userId="S::cathrine.sorby@io.kommune.no::453ffb51-d645-44fe-b265-43846f0ff910" providerId="AD" clId="Web-{A0679FC1-C58F-467F-90ED-558120BA58A6}" dt="2024-03-06T12:46:54.095" v="14"/>
          <ac:spMkLst>
            <pc:docMk/>
            <pc:sldMk cId="0" sldId="264"/>
            <ac:spMk id="18433" creationId="{EC23F915-BE54-F9D0-BAB9-DEAA3E4ACB26}"/>
          </ac:spMkLst>
        </pc:spChg>
        <pc:spChg chg="mod">
          <ac:chgData name="Cathrine Løes Sørby" userId="S::cathrine.sorby@io.kommune.no::453ffb51-d645-44fe-b265-43846f0ff910" providerId="AD" clId="Web-{A0679FC1-C58F-467F-90ED-558120BA58A6}" dt="2024-03-06T12:47:56.066" v="25" actId="1076"/>
          <ac:spMkLst>
            <pc:docMk/>
            <pc:sldMk cId="0" sldId="264"/>
            <ac:spMk id="18434" creationId="{6BEFDB57-C805-204D-A8D6-5BBA0E4BE6C1}"/>
          </ac:spMkLst>
        </pc:spChg>
        <pc:picChg chg="add mod ord">
          <ac:chgData name="Cathrine Løes Sørby" userId="S::cathrine.sorby@io.kommune.no::453ffb51-d645-44fe-b265-43846f0ff910" providerId="AD" clId="Web-{A0679FC1-C58F-467F-90ED-558120BA58A6}" dt="2024-03-06T12:47:59.597" v="26" actId="1076"/>
          <ac:picMkLst>
            <pc:docMk/>
            <pc:sldMk cId="0" sldId="264"/>
            <ac:picMk id="2" creationId="{6DA71A2F-0EA8-7967-454C-43215DBBF652}"/>
          </ac:picMkLst>
        </pc:picChg>
      </pc:sldChg>
      <pc:sldChg chg="modSp modNotes">
        <pc:chgData name="Cathrine Løes Sørby" userId="S::cathrine.sorby@io.kommune.no::453ffb51-d645-44fe-b265-43846f0ff910" providerId="AD" clId="Web-{A0679FC1-C58F-467F-90ED-558120BA58A6}" dt="2024-03-06T12:42:50.168" v="12" actId="20577"/>
        <pc:sldMkLst>
          <pc:docMk/>
          <pc:sldMk cId="0" sldId="265"/>
        </pc:sldMkLst>
        <pc:spChg chg="mod">
          <ac:chgData name="Cathrine Løes Sørby" userId="S::cathrine.sorby@io.kommune.no::453ffb51-d645-44fe-b265-43846f0ff910" providerId="AD" clId="Web-{A0679FC1-C58F-467F-90ED-558120BA58A6}" dt="2024-03-06T12:42:50.168" v="12" actId="20577"/>
          <ac:spMkLst>
            <pc:docMk/>
            <pc:sldMk cId="0" sldId="265"/>
            <ac:spMk id="20482" creationId="{24B52634-3692-0C39-F1B1-1A37789AEC49}"/>
          </ac:spMkLst>
        </pc:spChg>
      </pc:sldChg>
    </pc:docChg>
  </pc:docChgLst>
  <pc:docChgLst>
    <pc:chgData name="Frida Torgersen" userId="S::frida.torgersen@io.kommune.no::ea265081-7c03-4e48-ae3c-fad608c99291" providerId="AD" clId="Web-{26383A7E-AA80-6629-BE83-BBAFA1D67F07}"/>
    <pc:docChg chg="addSld delSld">
      <pc:chgData name="Frida Torgersen" userId="S::frida.torgersen@io.kommune.no::ea265081-7c03-4e48-ae3c-fad608c99291" providerId="AD" clId="Web-{26383A7E-AA80-6629-BE83-BBAFA1D67F07}" dt="2024-03-20T09:31:23.841" v="1"/>
      <pc:docMkLst>
        <pc:docMk/>
      </pc:docMkLst>
      <pc:sldChg chg="new del">
        <pc:chgData name="Frida Torgersen" userId="S::frida.torgersen@io.kommune.no::ea265081-7c03-4e48-ae3c-fad608c99291" providerId="AD" clId="Web-{26383A7E-AA80-6629-BE83-BBAFA1D67F07}" dt="2024-03-20T09:31:23.841" v="1"/>
        <pc:sldMkLst>
          <pc:docMk/>
          <pc:sldMk cId="3084272170" sldId="316"/>
        </pc:sldMkLst>
      </pc:sldChg>
    </pc:docChg>
  </pc:docChgLst>
  <pc:docChgLst>
    <pc:chgData name="Cathrine Løes Sørby" userId="S::cathrine.sorby@io.kommune.no::453ffb51-d645-44fe-b265-43846f0ff910" providerId="AD" clId="Web-{B8F2FEE0-E71B-4A96-9ED2-87D70A4007FF}"/>
    <pc:docChg chg="addSld delSld modSld sldOrd">
      <pc:chgData name="Cathrine Løes Sørby" userId="S::cathrine.sorby@io.kommune.no::453ffb51-d645-44fe-b265-43846f0ff910" providerId="AD" clId="Web-{B8F2FEE0-E71B-4A96-9ED2-87D70A4007FF}" dt="2024-03-06T13:32:28.678" v="705"/>
      <pc:docMkLst>
        <pc:docMk/>
      </pc:docMkLst>
      <pc:sldChg chg="addSp delSp modSp mod ord modClrScheme chgLayout">
        <pc:chgData name="Cathrine Løes Sørby" userId="S::cathrine.sorby@io.kommune.no::453ffb51-d645-44fe-b265-43846f0ff910" providerId="AD" clId="Web-{B8F2FEE0-E71B-4A96-9ED2-87D70A4007FF}" dt="2024-03-06T13:05:56.618" v="146" actId="1076"/>
        <pc:sldMkLst>
          <pc:docMk/>
          <pc:sldMk cId="1576630516" sldId="263"/>
        </pc:sldMkLst>
        <pc:spChg chg="mod ord">
          <ac:chgData name="Cathrine Løes Sørby" userId="S::cathrine.sorby@io.kommune.no::453ffb51-d645-44fe-b265-43846f0ff910" providerId="AD" clId="Web-{B8F2FEE0-E71B-4A96-9ED2-87D70A4007FF}" dt="2024-03-06T13:05:56.618" v="146" actId="1076"/>
          <ac:spMkLst>
            <pc:docMk/>
            <pc:sldMk cId="1576630516" sldId="263"/>
            <ac:spMk id="2" creationId="{B9E68402-D3F9-BF42-BB7C-499A0F2AFA6A}"/>
          </ac:spMkLst>
        </pc:spChg>
        <pc:spChg chg="del">
          <ac:chgData name="Cathrine Løes Sørby" userId="S::cathrine.sorby@io.kommune.no::453ffb51-d645-44fe-b265-43846f0ff910" providerId="AD" clId="Web-{B8F2FEE0-E71B-4A96-9ED2-87D70A4007FF}" dt="2024-03-06T13:05:39.743" v="142"/>
          <ac:spMkLst>
            <pc:docMk/>
            <pc:sldMk cId="1576630516" sldId="263"/>
            <ac:spMk id="3" creationId="{C3E231A1-3E85-5F4F-B68B-D77B4FB5CA97}"/>
          </ac:spMkLst>
        </pc:spChg>
        <pc:picChg chg="add mod">
          <ac:chgData name="Cathrine Løes Sørby" userId="S::cathrine.sorby@io.kommune.no::453ffb51-d645-44fe-b265-43846f0ff910" providerId="AD" clId="Web-{B8F2FEE0-E71B-4A96-9ED2-87D70A4007FF}" dt="2024-03-06T13:05:39.743" v="142"/>
          <ac:picMkLst>
            <pc:docMk/>
            <pc:sldMk cId="1576630516" sldId="263"/>
            <ac:picMk id="4" creationId="{3028104D-77F6-4B67-A1EA-BD9E6DABEF91}"/>
          </ac:picMkLst>
        </pc:picChg>
      </pc:sldChg>
      <pc:sldChg chg="addSp delSp modSp mod ord modClrScheme chgLayout modNotes">
        <pc:chgData name="Cathrine Løes Sørby" userId="S::cathrine.sorby@io.kommune.no::453ffb51-d645-44fe-b265-43846f0ff910" providerId="AD" clId="Web-{B8F2FEE0-E71B-4A96-9ED2-87D70A4007FF}" dt="2024-03-06T13:31:10.771" v="704"/>
        <pc:sldMkLst>
          <pc:docMk/>
          <pc:sldMk cId="0" sldId="265"/>
        </pc:sldMkLst>
        <pc:spChg chg="del">
          <ac:chgData name="Cathrine Løes Sørby" userId="S::cathrine.sorby@io.kommune.no::453ffb51-d645-44fe-b265-43846f0ff910" providerId="AD" clId="Web-{B8F2FEE0-E71B-4A96-9ED2-87D70A4007FF}" dt="2024-03-06T12:58:11.458" v="0"/>
          <ac:spMkLst>
            <pc:docMk/>
            <pc:sldMk cId="0" sldId="265"/>
            <ac:spMk id="20481" creationId="{ACB7F994-72EB-3ED2-1655-D225C2E8D679}"/>
          </ac:spMkLst>
        </pc:spChg>
        <pc:spChg chg="mod">
          <ac:chgData name="Cathrine Løes Sørby" userId="S::cathrine.sorby@io.kommune.no::453ffb51-d645-44fe-b265-43846f0ff910" providerId="AD" clId="Web-{B8F2FEE0-E71B-4A96-9ED2-87D70A4007FF}" dt="2024-03-06T12:59:15.349" v="38" actId="20577"/>
          <ac:spMkLst>
            <pc:docMk/>
            <pc:sldMk cId="0" sldId="265"/>
            <ac:spMk id="20482" creationId="{24B52634-3692-0C39-F1B1-1A37789AEC49}"/>
          </ac:spMkLst>
        </pc:spChg>
        <pc:spChg chg="add mod">
          <ac:chgData name="Cathrine Løes Sørby" userId="S::cathrine.sorby@io.kommune.no::453ffb51-d645-44fe-b265-43846f0ff910" providerId="AD" clId="Web-{B8F2FEE0-E71B-4A96-9ED2-87D70A4007FF}" dt="2024-03-06T12:59:21.802" v="39"/>
          <ac:spMkLst>
            <pc:docMk/>
            <pc:sldMk cId="0" sldId="265"/>
            <ac:spMk id="20487" creationId="{82E30E8F-398F-202D-D22F-22655DFF8C48}"/>
          </ac:spMkLst>
        </pc:spChg>
        <pc:picChg chg="add mod ord">
          <ac:chgData name="Cathrine Løes Sørby" userId="S::cathrine.sorby@io.kommune.no::453ffb51-d645-44fe-b265-43846f0ff910" providerId="AD" clId="Web-{B8F2FEE0-E71B-4A96-9ED2-87D70A4007FF}" dt="2024-03-06T12:59:30.459" v="42" actId="1076"/>
          <ac:picMkLst>
            <pc:docMk/>
            <pc:sldMk cId="0" sldId="265"/>
            <ac:picMk id="2" creationId="{73DB25D2-D07C-EED1-E8D0-23ABA5BC5136}"/>
          </ac:picMkLst>
        </pc:picChg>
      </pc:sldChg>
      <pc:sldChg chg="addSp modSp modNotes">
        <pc:chgData name="Cathrine Løes Sørby" userId="S::cathrine.sorby@io.kommune.no::453ffb51-d645-44fe-b265-43846f0ff910" providerId="AD" clId="Web-{B8F2FEE0-E71B-4A96-9ED2-87D70A4007FF}" dt="2024-03-06T13:24:49.378" v="427" actId="1076"/>
        <pc:sldMkLst>
          <pc:docMk/>
          <pc:sldMk cId="1613584418" sldId="290"/>
        </pc:sldMkLst>
        <pc:spChg chg="mod">
          <ac:chgData name="Cathrine Løes Sørby" userId="S::cathrine.sorby@io.kommune.no::453ffb51-d645-44fe-b265-43846f0ff910" providerId="AD" clId="Web-{B8F2FEE0-E71B-4A96-9ED2-87D70A4007FF}" dt="2024-03-06T13:18:27.281" v="164" actId="1076"/>
          <ac:spMkLst>
            <pc:docMk/>
            <pc:sldMk cId="1613584418" sldId="290"/>
            <ac:spMk id="2" creationId="{B9E68402-D3F9-BF42-BB7C-499A0F2AFA6A}"/>
          </ac:spMkLst>
        </pc:spChg>
        <pc:spChg chg="mod">
          <ac:chgData name="Cathrine Løes Sørby" userId="S::cathrine.sorby@io.kommune.no::453ffb51-d645-44fe-b265-43846f0ff910" providerId="AD" clId="Web-{B8F2FEE0-E71B-4A96-9ED2-87D70A4007FF}" dt="2024-03-06T13:18:15.327" v="163" actId="20577"/>
          <ac:spMkLst>
            <pc:docMk/>
            <pc:sldMk cId="1613584418" sldId="290"/>
            <ac:spMk id="3" creationId="{C3E231A1-3E85-5F4F-B68B-D77B4FB5CA97}"/>
          </ac:spMkLst>
        </pc:spChg>
        <pc:picChg chg="add mod">
          <ac:chgData name="Cathrine Løes Sørby" userId="S::cathrine.sorby@io.kommune.no::453ffb51-d645-44fe-b265-43846f0ff910" providerId="AD" clId="Web-{B8F2FEE0-E71B-4A96-9ED2-87D70A4007FF}" dt="2024-03-06T13:24:49.378" v="427" actId="1076"/>
          <ac:picMkLst>
            <pc:docMk/>
            <pc:sldMk cId="1613584418" sldId="290"/>
            <ac:picMk id="4" creationId="{EA32501E-9025-7D2F-B5CA-F8E853EA9BCB}"/>
          </ac:picMkLst>
        </pc:picChg>
      </pc:sldChg>
      <pc:sldChg chg="del">
        <pc:chgData name="Cathrine Løes Sørby" userId="S::cathrine.sorby@io.kommune.no::453ffb51-d645-44fe-b265-43846f0ff910" providerId="AD" clId="Web-{B8F2FEE0-E71B-4A96-9ED2-87D70A4007FF}" dt="2024-03-06T13:32:28.678" v="705"/>
        <pc:sldMkLst>
          <pc:docMk/>
          <pc:sldMk cId="2817597308" sldId="313"/>
        </pc:sldMkLst>
      </pc:sldChg>
      <pc:sldChg chg="addSp delSp modSp new del">
        <pc:chgData name="Cathrine Løes Sørby" userId="S::cathrine.sorby@io.kommune.no::453ffb51-d645-44fe-b265-43846f0ff910" providerId="AD" clId="Web-{B8F2FEE0-E71B-4A96-9ED2-87D70A4007FF}" dt="2024-03-06T13:03:00.335" v="136"/>
        <pc:sldMkLst>
          <pc:docMk/>
          <pc:sldMk cId="79792815" sldId="314"/>
        </pc:sldMkLst>
        <pc:picChg chg="add del mod">
          <ac:chgData name="Cathrine Løes Sørby" userId="S::cathrine.sorby@io.kommune.no::453ffb51-d645-44fe-b265-43846f0ff910" providerId="AD" clId="Web-{B8F2FEE0-E71B-4A96-9ED2-87D70A4007FF}" dt="2024-03-06T13:01:10.381" v="52"/>
          <ac:picMkLst>
            <pc:docMk/>
            <pc:sldMk cId="79792815" sldId="314"/>
            <ac:picMk id="2" creationId="{19451025-4694-E2F5-B788-570BF26559C8}"/>
          </ac:picMkLst>
        </pc:picChg>
      </pc:sldChg>
      <pc:sldChg chg="new del">
        <pc:chgData name="Cathrine Løes Sørby" userId="S::cathrine.sorby@io.kommune.no::453ffb51-d645-44fe-b265-43846f0ff910" providerId="AD" clId="Web-{B8F2FEE0-E71B-4A96-9ED2-87D70A4007FF}" dt="2024-03-06T13:00:59.084" v="50"/>
        <pc:sldMkLst>
          <pc:docMk/>
          <pc:sldMk cId="3929496116" sldId="315"/>
        </pc:sldMkLst>
      </pc:sldChg>
      <pc:sldChg chg="addSp delSp modSp new modNotes">
        <pc:chgData name="Cathrine Løes Sørby" userId="S::cathrine.sorby@io.kommune.no::453ffb51-d645-44fe-b265-43846f0ff910" providerId="AD" clId="Web-{B8F2FEE0-E71B-4A96-9ED2-87D70A4007FF}" dt="2024-03-06T13:29:22.677" v="549"/>
        <pc:sldMkLst>
          <pc:docMk/>
          <pc:sldMk cId="3944108928" sldId="315"/>
        </pc:sldMkLst>
        <pc:spChg chg="del">
          <ac:chgData name="Cathrine Løes Sørby" userId="S::cathrine.sorby@io.kommune.no::453ffb51-d645-44fe-b265-43846f0ff910" providerId="AD" clId="Web-{B8F2FEE0-E71B-4A96-9ED2-87D70A4007FF}" dt="2024-03-06T13:01:14.334" v="53"/>
          <ac:spMkLst>
            <pc:docMk/>
            <pc:sldMk cId="3944108928" sldId="315"/>
            <ac:spMk id="2" creationId="{7A286337-F226-C9BB-AD6A-E64F081B54D3}"/>
          </ac:spMkLst>
        </pc:spChg>
        <pc:spChg chg="mod">
          <ac:chgData name="Cathrine Løes Sørby" userId="S::cathrine.sorby@io.kommune.no::453ffb51-d645-44fe-b265-43846f0ff910" providerId="AD" clId="Web-{B8F2FEE0-E71B-4A96-9ED2-87D70A4007FF}" dt="2024-03-06T13:02:53.273" v="134" actId="20577"/>
          <ac:spMkLst>
            <pc:docMk/>
            <pc:sldMk cId="3944108928" sldId="315"/>
            <ac:spMk id="3" creationId="{54F7102F-431B-DC82-4504-B890F05B4B4C}"/>
          </ac:spMkLst>
        </pc:spChg>
        <pc:picChg chg="add mod ord">
          <ac:chgData name="Cathrine Løes Sørby" userId="S::cathrine.sorby@io.kommune.no::453ffb51-d645-44fe-b265-43846f0ff910" providerId="AD" clId="Web-{B8F2FEE0-E71B-4A96-9ED2-87D70A4007FF}" dt="2024-03-06T13:03:24.304" v="140" actId="1076"/>
          <ac:picMkLst>
            <pc:docMk/>
            <pc:sldMk cId="3944108928" sldId="315"/>
            <ac:picMk id="4" creationId="{52E8A7FC-4DAD-FD3F-8EDD-1B5790AC9AFD}"/>
          </ac:picMkLst>
        </pc:picChg>
      </pc:sldChg>
    </pc:docChg>
  </pc:docChgLst>
  <pc:docChgLst>
    <pc:chgData name="Ida Marie Lillestrand Kittelsen" userId="12154653-0a60-4281-8b62-82febac9ddd6" providerId="ADAL" clId="{3B9559DC-213E-40BD-9420-0B8C60AE7CDE}"/>
    <pc:docChg chg="undo custSel modSld">
      <pc:chgData name="Ida Marie Lillestrand Kittelsen" userId="12154653-0a60-4281-8b62-82febac9ddd6" providerId="ADAL" clId="{3B9559DC-213E-40BD-9420-0B8C60AE7CDE}" dt="2023-11-23T08:54:38.972" v="44" actId="2711"/>
      <pc:docMkLst>
        <pc:docMk/>
      </pc:docMkLst>
      <pc:sldChg chg="addSp delSp modSp mod">
        <pc:chgData name="Ida Marie Lillestrand Kittelsen" userId="12154653-0a60-4281-8b62-82febac9ddd6" providerId="ADAL" clId="{3B9559DC-213E-40BD-9420-0B8C60AE7CDE}" dt="2023-11-23T08:54:01.649" v="42" actId="2711"/>
        <pc:sldMkLst>
          <pc:docMk/>
          <pc:sldMk cId="0" sldId="261"/>
        </pc:sldMkLst>
        <pc:spChg chg="mod">
          <ac:chgData name="Ida Marie Lillestrand Kittelsen" userId="12154653-0a60-4281-8b62-82febac9ddd6" providerId="ADAL" clId="{3B9559DC-213E-40BD-9420-0B8C60AE7CDE}" dt="2023-11-23T08:54:01.649" v="42" actId="2711"/>
          <ac:spMkLst>
            <pc:docMk/>
            <pc:sldMk cId="0" sldId="261"/>
            <ac:spMk id="2" creationId="{17EA47DF-ED2C-5B98-1D78-FB9F94D617FF}"/>
          </ac:spMkLst>
        </pc:spChg>
        <pc:spChg chg="add del mod">
          <ac:chgData name="Ida Marie Lillestrand Kittelsen" userId="12154653-0a60-4281-8b62-82febac9ddd6" providerId="ADAL" clId="{3B9559DC-213E-40BD-9420-0B8C60AE7CDE}" dt="2023-11-23T08:50:28.020" v="13" actId="767"/>
          <ac:spMkLst>
            <pc:docMk/>
            <pc:sldMk cId="0" sldId="261"/>
            <ac:spMk id="3" creationId="{09D5623B-7EC1-7046-53FD-4B02E326F079}"/>
          </ac:spMkLst>
        </pc:spChg>
      </pc:sldChg>
      <pc:sldChg chg="modSp mod">
        <pc:chgData name="Ida Marie Lillestrand Kittelsen" userId="12154653-0a60-4281-8b62-82febac9ddd6" providerId="ADAL" clId="{3B9559DC-213E-40BD-9420-0B8C60AE7CDE}" dt="2023-11-23T08:54:30.801" v="43" actId="2711"/>
        <pc:sldMkLst>
          <pc:docMk/>
          <pc:sldMk cId="0" sldId="262"/>
        </pc:sldMkLst>
        <pc:spChg chg="mod">
          <ac:chgData name="Ida Marie Lillestrand Kittelsen" userId="12154653-0a60-4281-8b62-82febac9ddd6" providerId="ADAL" clId="{3B9559DC-213E-40BD-9420-0B8C60AE7CDE}" dt="2023-11-23T08:54:30.801" v="43" actId="2711"/>
          <ac:spMkLst>
            <pc:docMk/>
            <pc:sldMk cId="0" sldId="262"/>
            <ac:spMk id="15362" creationId="{16023CCD-A2CE-6C2B-BEE2-FDDDCF2091CC}"/>
          </ac:spMkLst>
        </pc:spChg>
      </pc:sldChg>
      <pc:sldChg chg="modSp mod">
        <pc:chgData name="Ida Marie Lillestrand Kittelsen" userId="12154653-0a60-4281-8b62-82febac9ddd6" providerId="ADAL" clId="{3B9559DC-213E-40BD-9420-0B8C60AE7CDE}" dt="2023-11-23T08:54:38.972" v="44" actId="2711"/>
        <pc:sldMkLst>
          <pc:docMk/>
          <pc:sldMk cId="1576630516" sldId="263"/>
        </pc:sldMkLst>
        <pc:spChg chg="mod">
          <ac:chgData name="Ida Marie Lillestrand Kittelsen" userId="12154653-0a60-4281-8b62-82febac9ddd6" providerId="ADAL" clId="{3B9559DC-213E-40BD-9420-0B8C60AE7CDE}" dt="2023-11-23T08:54:38.972" v="44" actId="2711"/>
          <ac:spMkLst>
            <pc:docMk/>
            <pc:sldMk cId="1576630516" sldId="263"/>
            <ac:spMk id="16386" creationId="{06FBE9FF-01BB-9F9B-355A-5BD972D94F49}"/>
          </ac:spMkLst>
        </pc:spChg>
      </pc:sldChg>
    </pc:docChg>
  </pc:docChgLst>
  <pc:docChgLst>
    <pc:chgData name="Renate Dybdal Hansen" userId="8f533bdc-1f06-46c5-8376-6b62126245f7" providerId="ADAL" clId="{1C465465-7C8D-408C-A1B7-0E3D2CB5969C}"/>
    <pc:docChg chg="undo custSel modSld">
      <pc:chgData name="Renate Dybdal Hansen" userId="8f533bdc-1f06-46c5-8376-6b62126245f7" providerId="ADAL" clId="{1C465465-7C8D-408C-A1B7-0E3D2CB5969C}" dt="2024-04-10T13:02:55.981" v="10" actId="5793"/>
      <pc:docMkLst>
        <pc:docMk/>
      </pc:docMkLst>
      <pc:sldChg chg="modNotesTx">
        <pc:chgData name="Renate Dybdal Hansen" userId="8f533bdc-1f06-46c5-8376-6b62126245f7" providerId="ADAL" clId="{1C465465-7C8D-408C-A1B7-0E3D2CB5969C}" dt="2024-04-10T13:02:55.981" v="10" actId="5793"/>
        <pc:sldMkLst>
          <pc:docMk/>
          <pc:sldMk cId="1576630516" sldId="263"/>
        </pc:sldMkLst>
      </pc:sldChg>
      <pc:sldChg chg="delSp">
        <pc:chgData name="Renate Dybdal Hansen" userId="8f533bdc-1f06-46c5-8376-6b62126245f7" providerId="ADAL" clId="{1C465465-7C8D-408C-A1B7-0E3D2CB5969C}" dt="2024-04-10T12:45:20.976" v="0" actId="478"/>
        <pc:sldMkLst>
          <pc:docMk/>
          <pc:sldMk cId="0" sldId="265"/>
        </pc:sldMkLst>
        <pc:spChg chg="del">
          <ac:chgData name="Renate Dybdal Hansen" userId="8f533bdc-1f06-46c5-8376-6b62126245f7" providerId="ADAL" clId="{1C465465-7C8D-408C-A1B7-0E3D2CB5969C}" dt="2024-04-10T12:45:20.976" v="0" actId="478"/>
          <ac:spMkLst>
            <pc:docMk/>
            <pc:sldMk cId="0" sldId="265"/>
            <ac:spMk id="20482" creationId="{24B52634-3692-0C39-F1B1-1A37789AEC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233D6-B3D3-48A0-8ED9-8178C95C4091}" type="datetimeFigureOut">
              <a:t>5/8/2024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37B2-CFEF-4632-A041-215D3C293D07}" type="slidenum">
              <a:t>‹#›</a:t>
            </a:fld>
            <a:endParaRPr lang="nb-NO"/>
          </a:p>
        </p:txBody>
      </p:sp>
    </p:spTree>
    <p:extLst>
      <p:ext uri="{BB962C8B-B14F-4D97-AF65-F5344CB8AC3E}">
        <p14:creationId xmlns:p14="http://schemas.microsoft.com/office/powerpoint/2010/main" val="22441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Robustebarn-prosjekt/_layouts/15/stream.aspx?id=%2Fsites%2FOPVRobustebarn%2Dprosjekt%2FShared%20Documents%2FGeneral%2FMusikkvideo%2FWaterloo%2Emp4&amp;referrer=StreamWebApp%2EWeb&amp;referrerScenario=AddressBarCopied%2Evie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XV9LxaDfPQ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4052-FD8E-FD4E-CBD7-14043BAECD8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8AF1B88-C323-FCEE-93A9-DD0756CEFE7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08F6274-CA98-B6E1-14C6-D28FA98D4624}"/>
              </a:ext>
            </a:extLst>
          </p:cNvPr>
          <p:cNvSpPr>
            <a:spLocks noGrp="1"/>
          </p:cNvSpPr>
          <p:nvPr>
            <p:ph type="body" idx="1"/>
          </p:nvPr>
        </p:nvSpPr>
        <p:spPr/>
        <p:txBody>
          <a:bodyPr/>
          <a:lstStyle/>
          <a:p>
            <a:r>
              <a:rPr lang="nb-NO" sz="1200">
                <a:solidFill>
                  <a:schemeClr val="tx2"/>
                </a:solidFill>
                <a:latin typeface="+mn-lt"/>
              </a:rPr>
              <a:t>Vi rydder klasserommet</a:t>
            </a:r>
            <a:br>
              <a:rPr lang="nb-NO" sz="1200">
                <a:cs typeface="+mn-lt"/>
              </a:rPr>
            </a:br>
            <a:r>
              <a:rPr lang="nb-NO" sz="1200">
                <a:solidFill>
                  <a:schemeClr val="tx2"/>
                </a:solidFill>
                <a:latin typeface="+mn-lt"/>
              </a:rPr>
              <a:t>Vi samles i ringen og setter oss ned</a:t>
            </a:r>
          </a:p>
          <a:p>
            <a:endParaRPr lang="nb-NO" sz="1200">
              <a:solidFill>
                <a:schemeClr val="tx2"/>
              </a:solidFill>
              <a:latin typeface="+mn-lt"/>
              <a:ea typeface="+mj-lt"/>
              <a:cs typeface="Calibri"/>
            </a:endParaRPr>
          </a:p>
          <a:p>
            <a:r>
              <a:rPr lang="en-US">
                <a:hlinkClick r:id="rId3"/>
              </a:rPr>
              <a:t>Waterloo.mp4 (sharepoint.com)</a:t>
            </a:r>
            <a:endParaRPr lang="en-US"/>
          </a:p>
        </p:txBody>
      </p:sp>
      <p:sp>
        <p:nvSpPr>
          <p:cNvPr id="4" name="Plassholder for lysbildenummer 3">
            <a:extLst>
              <a:ext uri="{FF2B5EF4-FFF2-40B4-BE49-F238E27FC236}">
                <a16:creationId xmlns:a16="http://schemas.microsoft.com/office/drawing/2014/main" id="{72D5C4BB-310E-5F59-E33D-28C9909A189B}"/>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12687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a:solidFill>
                  <a:srgbClr val="000000"/>
                </a:solidFill>
                <a:effectLst/>
                <a:latin typeface="Calibri"/>
                <a:ea typeface="Yu Mincho"/>
                <a:cs typeface="Calibri"/>
              </a:rPr>
              <a:t>Vi beveger oss!</a:t>
            </a:r>
            <a:r>
              <a:rPr lang="nb-NO" sz="1800" b="1">
                <a:solidFill>
                  <a:srgbClr val="000000"/>
                </a:solidFill>
                <a:latin typeface="Calibri"/>
                <a:ea typeface="Yu Mincho"/>
                <a:cs typeface="Calibri"/>
              </a:rPr>
              <a:t> </a:t>
            </a:r>
            <a:endParaRPr lang="nb-NO" sz="1800">
              <a:effectLst/>
              <a:latin typeface="Times New Roman"/>
              <a:ea typeface="Yu Mincho"/>
              <a:cs typeface="Times New Roman"/>
            </a:endParaRPr>
          </a:p>
          <a:p>
            <a:r>
              <a:rPr lang="nb-NO" sz="1800" i="1">
                <a:solidFill>
                  <a:srgbClr val="000000"/>
                </a:solidFill>
                <a:effectLst/>
                <a:latin typeface="Calibri"/>
                <a:ea typeface="Calibri"/>
                <a:cs typeface="Calibri"/>
              </a:rPr>
              <a:t>Hensikten er å øke pulsen og pustefrekvensen. Kjenne hva som skjer i kroppen og hvorfor det er viktig for oss. </a:t>
            </a:r>
            <a:endParaRPr lang="nb-NO" sz="1800">
              <a:effectLst/>
              <a:latin typeface="Times New Roman" panose="02020603050405020304" pitchFamily="18" charset="0"/>
              <a:ea typeface="Yu Mincho" panose="02020400000000000000" pitchFamily="18" charset="-128"/>
            </a:endParaRPr>
          </a:p>
          <a:p>
            <a:pPr algn="l"/>
            <a:r>
              <a:rPr lang="nb-NO" sz="1800" b="1">
                <a:solidFill>
                  <a:srgbClr val="000000"/>
                </a:solidFill>
                <a:effectLst/>
                <a:latin typeface="Calibri"/>
                <a:ea typeface="Calibri"/>
                <a:cs typeface="Calibri"/>
              </a:rPr>
              <a:t> </a:t>
            </a:r>
            <a:endParaRPr lang="nb-NO" sz="1800">
              <a:effectLst/>
              <a:latin typeface="Calibri"/>
              <a:ea typeface="Calibri"/>
              <a:cs typeface="Calibri"/>
            </a:endParaRPr>
          </a:p>
          <a:p>
            <a:r>
              <a:rPr lang="nb-NO" sz="1800" b="1">
                <a:solidFill>
                  <a:srgbClr val="000000"/>
                </a:solidFill>
                <a:effectLst/>
                <a:latin typeface="Calibri"/>
                <a:ea typeface="Calibri"/>
                <a:cs typeface="Calibri"/>
              </a:rPr>
              <a:t>Før aktiviteten – still elevene spørsmålene:</a:t>
            </a:r>
            <a:endParaRPr lang="nb-NO" sz="1800">
              <a:effectLst/>
              <a:latin typeface="Calibri"/>
              <a:ea typeface="Calibri"/>
              <a:cs typeface="Calibri"/>
            </a:endParaRPr>
          </a:p>
          <a:p>
            <a:pPr marL="342900" indent="-342900">
              <a:buFont typeface="Symbol" panose="05050102010706020507" pitchFamily="18" charset="2"/>
              <a:buChar char=""/>
            </a:pPr>
            <a:r>
              <a:rPr lang="nb-NO" sz="1800">
                <a:solidFill>
                  <a:srgbClr val="000000"/>
                </a:solidFill>
                <a:effectLst/>
                <a:latin typeface="Calibri"/>
                <a:ea typeface="Calibri"/>
                <a:cs typeface="Calibri"/>
              </a:rPr>
              <a:t>Hvordan banker hjertet ditt?</a:t>
            </a:r>
            <a:r>
              <a:rPr lang="nb-NO" sz="1800">
                <a:solidFill>
                  <a:srgbClr val="000000"/>
                </a:solidFill>
                <a:latin typeface="Calibri"/>
                <a:ea typeface="Calibri"/>
                <a:cs typeface="Calibri"/>
              </a:rPr>
              <a:t> </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342900" indent="-342900">
              <a:buFont typeface="Symbol" panose="05050102010706020507" pitchFamily="18" charset="2"/>
              <a:buChar char=""/>
            </a:pPr>
            <a:r>
              <a:rPr lang="nb-NO" sz="1800">
                <a:solidFill>
                  <a:srgbClr val="000000"/>
                </a:solidFill>
                <a:effectLst/>
                <a:latin typeface="Calibri"/>
                <a:ea typeface="Calibri"/>
                <a:cs typeface="Calibri"/>
              </a:rPr>
              <a:t>Hvordan er pusten din?</a:t>
            </a:r>
            <a:r>
              <a:rPr lang="nb-NO" sz="1800">
                <a:solidFill>
                  <a:srgbClr val="000000"/>
                </a:solidFill>
                <a:latin typeface="Calibri"/>
                <a:ea typeface="Calibri"/>
                <a:cs typeface="Calibri"/>
              </a:rPr>
              <a:t> </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algn="l"/>
            <a:r>
              <a:rPr lang="nb-NO" sz="1800" b="1">
                <a:solidFill>
                  <a:srgbClr val="000000"/>
                </a:solidFill>
                <a:effectLst/>
                <a:latin typeface="Calibri"/>
                <a:ea typeface="Calibri"/>
                <a:cs typeface="Calibri"/>
              </a:rPr>
              <a:t> </a:t>
            </a:r>
            <a:endParaRPr lang="nb-NO" sz="1800">
              <a:effectLst/>
              <a:latin typeface="Calibri"/>
              <a:ea typeface="Calibri"/>
              <a:cs typeface="Calibri"/>
            </a:endParaRPr>
          </a:p>
          <a:p>
            <a:pPr algn="l"/>
            <a:r>
              <a:rPr lang="nb-NO" sz="1800" b="1">
                <a:solidFill>
                  <a:srgbClr val="000000"/>
                </a:solidFill>
                <a:effectLst/>
                <a:latin typeface="Calibri"/>
                <a:ea typeface="Calibri"/>
                <a:cs typeface="Calibri"/>
              </a:rPr>
              <a:t>Fremgangsmåte: </a:t>
            </a:r>
            <a:r>
              <a:rPr lang="nb-NO" sz="1800">
                <a:solidFill>
                  <a:srgbClr val="000000"/>
                </a:solidFill>
                <a:effectLst/>
                <a:latin typeface="Calibri"/>
                <a:ea typeface="Calibri"/>
                <a:cs typeface="Calibri"/>
              </a:rPr>
              <a:t>(lærer må </a:t>
            </a:r>
            <a:r>
              <a:rPr lang="nb-NO" sz="1800" err="1">
                <a:solidFill>
                  <a:srgbClr val="000000"/>
                </a:solidFill>
                <a:effectLst/>
                <a:latin typeface="Calibri"/>
                <a:ea typeface="Calibri"/>
                <a:cs typeface="Calibri"/>
              </a:rPr>
              <a:t>evnt</a:t>
            </a:r>
            <a:r>
              <a:rPr lang="nb-NO" sz="1800">
                <a:solidFill>
                  <a:srgbClr val="000000"/>
                </a:solidFill>
                <a:effectLst/>
                <a:latin typeface="Calibri"/>
                <a:ea typeface="Calibri"/>
                <a:cs typeface="Calibri"/>
              </a:rPr>
              <a:t>. tilpasse etter behov).</a:t>
            </a:r>
            <a:endParaRPr lang="nb-NO" sz="1800">
              <a:effectLst/>
              <a:latin typeface="Calibri"/>
              <a:ea typeface="Calibri"/>
              <a:cs typeface="Calibri"/>
            </a:endParaRPr>
          </a:p>
          <a:p>
            <a:r>
              <a:rPr lang="nb-NO" sz="1800">
                <a:solidFill>
                  <a:srgbClr val="000000"/>
                </a:solidFill>
                <a:effectLst/>
                <a:latin typeface="Calibri"/>
                <a:ea typeface="Calibri"/>
                <a:cs typeface="Calibri"/>
              </a:rPr>
              <a:t>Lærer roper ut kommandoer elevene skal utføre. Når elevene har gjennomført kommandoen, roper læreren ut en ny kommando med en gang. Det holder med 3-4 ulike kommandoer.</a:t>
            </a:r>
            <a:endParaRPr lang="nb-NO" sz="1800">
              <a:effectLst/>
              <a:latin typeface="Calibri"/>
              <a:ea typeface="Calibri"/>
              <a:cs typeface="Calibri"/>
            </a:endParaRPr>
          </a:p>
          <a:p>
            <a:pPr algn="l"/>
            <a:r>
              <a:rPr lang="nb-NO" sz="1800">
                <a:solidFill>
                  <a:srgbClr val="000000"/>
                </a:solidFill>
                <a:effectLst/>
                <a:latin typeface="Calibri"/>
                <a:ea typeface="Calibri"/>
                <a:cs typeface="Calibri"/>
              </a:rPr>
              <a:t> </a:t>
            </a:r>
            <a:endParaRPr lang="nb-NO" sz="1800">
              <a:effectLst/>
              <a:latin typeface="Calibri"/>
              <a:ea typeface="Calibri"/>
              <a:cs typeface="Calibri"/>
            </a:endParaRPr>
          </a:p>
          <a:p>
            <a:pPr algn="l"/>
            <a:r>
              <a:rPr lang="nb-NO" sz="1800" i="1">
                <a:solidFill>
                  <a:srgbClr val="000000"/>
                </a:solidFill>
                <a:effectLst/>
                <a:latin typeface="Calibri"/>
                <a:ea typeface="Calibri"/>
                <a:cs typeface="Calibri"/>
              </a:rPr>
              <a:t>Forslag til kommandoer:</a:t>
            </a:r>
            <a:endParaRPr lang="nb-NO" sz="1800">
              <a:effectLst/>
              <a:latin typeface="Calibri"/>
              <a:ea typeface="Calibri"/>
              <a:cs typeface="Calibri"/>
            </a:endParaRPr>
          </a:p>
          <a:p>
            <a:pPr marL="342900" lvl="0" indent="-342900" algn="l">
              <a:buFont typeface="Symbol" panose="05050102010706020507" pitchFamily="18" charset="2"/>
              <a:buChar char=""/>
            </a:pPr>
            <a:r>
              <a:rPr lang="nb-NO" sz="1800">
                <a:solidFill>
                  <a:srgbClr val="000000"/>
                </a:solidFill>
                <a:effectLst/>
                <a:latin typeface="Calibri"/>
                <a:ea typeface="Calibri"/>
                <a:cs typeface="Calibri"/>
              </a:rPr>
              <a:t>10-15 spensthopp hvor de tar i gulvet og strekker armene opp mot taket på hvert hopp</a:t>
            </a:r>
            <a:endParaRPr lang="nb-NO" sz="1800">
              <a:effectLst/>
              <a:latin typeface="Calibri"/>
              <a:ea typeface="Calibri"/>
              <a:cs typeface="Calibri"/>
            </a:endParaRPr>
          </a:p>
          <a:p>
            <a:pPr marL="342900" lvl="0" indent="-342900" algn="l">
              <a:buFont typeface="Symbol" panose="05050102010706020507" pitchFamily="18" charset="2"/>
              <a:buChar char=""/>
            </a:pPr>
            <a:r>
              <a:rPr lang="nb-NO" sz="1800">
                <a:solidFill>
                  <a:srgbClr val="000000"/>
                </a:solidFill>
                <a:effectLst/>
                <a:latin typeface="Calibri"/>
                <a:ea typeface="Calibri"/>
                <a:cs typeface="Calibri"/>
              </a:rPr>
              <a:t>Løpe raskt på stedet i 30 sekunder</a:t>
            </a:r>
            <a:endParaRPr lang="nb-NO" sz="1800">
              <a:effectLst/>
              <a:latin typeface="Calibri"/>
              <a:ea typeface="Calibri"/>
              <a:cs typeface="Calibri"/>
            </a:endParaRPr>
          </a:p>
          <a:p>
            <a:pPr marL="342900" lvl="0" indent="-342900" algn="l">
              <a:buFont typeface="Symbol" panose="05050102010706020507" pitchFamily="18" charset="2"/>
              <a:buChar char=""/>
            </a:pPr>
            <a:r>
              <a:rPr lang="nb-NO" sz="1800">
                <a:solidFill>
                  <a:srgbClr val="000000"/>
                </a:solidFill>
                <a:effectLst/>
                <a:latin typeface="Calibri"/>
                <a:ea typeface="Calibri"/>
                <a:cs typeface="Calibri"/>
              </a:rPr>
              <a:t>Splitthopp på stedet ta med armene (som en skiløper)</a:t>
            </a:r>
            <a:endParaRPr lang="nb-NO" sz="1800">
              <a:effectLst/>
              <a:latin typeface="Calibri"/>
              <a:ea typeface="Calibri"/>
              <a:cs typeface="Calibri"/>
            </a:endParaRPr>
          </a:p>
          <a:p>
            <a:pPr algn="l"/>
            <a:r>
              <a:rPr lang="nb-NO" sz="1800">
                <a:solidFill>
                  <a:srgbClr val="000000"/>
                </a:solidFill>
                <a:effectLst/>
                <a:latin typeface="Calibri"/>
                <a:ea typeface="Calibri"/>
                <a:cs typeface="Calibri"/>
              </a:rPr>
              <a:t> </a:t>
            </a:r>
            <a:endParaRPr lang="nb-NO" sz="1800">
              <a:effectLst/>
              <a:latin typeface="Calibri"/>
              <a:ea typeface="Calibri"/>
              <a:cs typeface="Calibri"/>
            </a:endParaRPr>
          </a:p>
          <a:p>
            <a:pPr algn="l"/>
            <a:r>
              <a:rPr lang="nb-NO" sz="1800" b="1">
                <a:solidFill>
                  <a:srgbClr val="000000"/>
                </a:solidFill>
                <a:effectLst/>
                <a:latin typeface="Calibri"/>
                <a:ea typeface="Calibri"/>
                <a:cs typeface="Calibri"/>
              </a:rPr>
              <a:t>Rett etter aktiviteten – still elevene spørsmålene:</a:t>
            </a:r>
            <a:endParaRPr lang="nb-NO" sz="1800">
              <a:effectLst/>
              <a:latin typeface="Calibri"/>
              <a:ea typeface="Calibri"/>
              <a:cs typeface="Calibri"/>
            </a:endParaRPr>
          </a:p>
          <a:p>
            <a:pPr marL="342900" indent="-342900">
              <a:buFont typeface="Symbol" panose="05050102010706020507" pitchFamily="18" charset="2"/>
              <a:buChar char=""/>
            </a:pPr>
            <a:r>
              <a:rPr lang="nb-NO" sz="1800">
                <a:solidFill>
                  <a:srgbClr val="000000"/>
                </a:solidFill>
                <a:effectLst/>
                <a:latin typeface="Calibri"/>
                <a:ea typeface="Calibri"/>
                <a:cs typeface="Calibri"/>
              </a:rPr>
              <a:t>Hvordan banker hjertet ditt?</a:t>
            </a:r>
            <a:r>
              <a:rPr lang="nb-NO" sz="1800">
                <a:solidFill>
                  <a:srgbClr val="000000"/>
                </a:solidFill>
                <a:latin typeface="Calibri"/>
                <a:ea typeface="Calibri"/>
                <a:cs typeface="Calibri"/>
              </a:rPr>
              <a:t> </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342900" indent="-342900">
              <a:buFont typeface="Symbol" panose="05050102010706020507" pitchFamily="18" charset="2"/>
              <a:buChar char=""/>
            </a:pPr>
            <a:r>
              <a:rPr lang="nb-NO" sz="1800">
                <a:solidFill>
                  <a:srgbClr val="000000"/>
                </a:solidFill>
                <a:effectLst/>
                <a:latin typeface="Calibri"/>
                <a:ea typeface="Calibri"/>
                <a:cs typeface="Calibri"/>
              </a:rPr>
              <a:t>Hvordan er pusten din?</a:t>
            </a:r>
            <a:r>
              <a:rPr lang="nb-NO" sz="1800">
                <a:solidFill>
                  <a:srgbClr val="000000"/>
                </a:solidFill>
                <a:latin typeface="Calibri"/>
                <a:ea typeface="Calibri"/>
                <a:cs typeface="Calibri"/>
              </a:rPr>
              <a:t> </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342900" indent="-342900">
              <a:buFont typeface="Symbol" panose="05050102010706020507" pitchFamily="18" charset="2"/>
              <a:buChar char=""/>
            </a:pPr>
            <a:r>
              <a:rPr lang="nb-NO" sz="1800">
                <a:solidFill>
                  <a:srgbClr val="000000"/>
                </a:solidFill>
                <a:effectLst/>
                <a:latin typeface="Calibri"/>
                <a:ea typeface="Calibri"/>
                <a:cs typeface="Calibri"/>
              </a:rPr>
              <a:t>Hvordan føler du deg inni deg?</a:t>
            </a:r>
            <a:r>
              <a:rPr lang="nb-NO" sz="1800">
                <a:solidFill>
                  <a:srgbClr val="000000"/>
                </a:solidFill>
                <a:latin typeface="Calibri"/>
                <a:ea typeface="Calibri"/>
                <a:cs typeface="Calibri"/>
              </a:rPr>
              <a:t> </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algn="l"/>
            <a:r>
              <a:rPr lang="nb-NO" sz="1800">
                <a:solidFill>
                  <a:srgbClr val="000000"/>
                </a:solidFill>
                <a:effectLst/>
                <a:latin typeface="Calibri"/>
                <a:ea typeface="Calibri"/>
                <a:cs typeface="Calibri"/>
              </a:rPr>
              <a:t> </a:t>
            </a:r>
            <a:endParaRPr lang="nb-NO" sz="1800">
              <a:effectLst/>
              <a:latin typeface="Calibri"/>
              <a:ea typeface="Calibri"/>
              <a:cs typeface="Calibri"/>
            </a:endParaRPr>
          </a:p>
          <a:p>
            <a:r>
              <a:rPr lang="nb-NO" sz="1800">
                <a:solidFill>
                  <a:srgbClr val="000000"/>
                </a:solidFill>
                <a:effectLst/>
                <a:latin typeface="Calibri"/>
                <a:ea typeface="Calibri"/>
                <a:cs typeface="Calibri"/>
              </a:rPr>
              <a:t>Når hjertet banker fort og hardt pumper det mer blod ut til musklene i kroppen. Når vi puster fortere, får lungene trening i å ta opp mer luft. Det å bli andpusten, kjenne at hjertet dunker fort og at bena blir tunge, er ikke farlig selv om det </a:t>
            </a:r>
            <a:r>
              <a:rPr lang="nb-NO" sz="1800">
                <a:solidFill>
                  <a:srgbClr val="000000"/>
                </a:solidFill>
                <a:latin typeface="Calibri"/>
                <a:ea typeface="Calibri"/>
                <a:cs typeface="Calibri"/>
              </a:rPr>
              <a:t>føles slitsomt! </a:t>
            </a:r>
            <a:endParaRPr lang="nb-NO" sz="1800">
              <a:effectLst/>
              <a:latin typeface="Times New Roman" panose="02020603050405020304" pitchFamily="18" charset="0"/>
              <a:ea typeface="Yu Mincho" panose="02020400000000000000" pitchFamily="18" charset="-128"/>
            </a:endParaRPr>
          </a:p>
          <a:p>
            <a:r>
              <a:rPr lang="nb-NO" sz="1800">
                <a:solidFill>
                  <a:srgbClr val="000000"/>
                </a:solidFill>
                <a:effectLst/>
                <a:latin typeface="Calibri"/>
                <a:ea typeface="Calibri"/>
                <a:cs typeface="Calibri"/>
              </a:rPr>
              <a:t>Det er veldig smart å bruke kroppen i lek og aktivitet slik at vi kjenner dette flere ganger hver dag - dette kalles å være i moderat til hard aktivitet.</a:t>
            </a:r>
            <a:endParaRPr lang="nb-NO" sz="1800">
              <a:solidFill>
                <a:srgbClr val="000000"/>
              </a:solidFill>
              <a:latin typeface="Calibri"/>
              <a:ea typeface="Calibri"/>
              <a:cs typeface="Calibri"/>
            </a:endParaRPr>
          </a:p>
          <a:p>
            <a:endParaRPr lang="nb-NO" sz="1800" b="1">
              <a:solidFill>
                <a:srgbClr val="000000"/>
              </a:solidFill>
              <a:effectLst/>
              <a:latin typeface="Calibri"/>
              <a:ea typeface="Yu Mincho" panose="02020400000000000000" pitchFamily="18" charset="-128"/>
              <a:cs typeface="Calibri"/>
            </a:endParaRPr>
          </a:p>
          <a:p>
            <a:pPr algn="l"/>
            <a:r>
              <a:rPr lang="nb-NO" sz="1800" b="1">
                <a:solidFill>
                  <a:srgbClr val="000000"/>
                </a:solidFill>
                <a:effectLst/>
                <a:latin typeface="Calibri"/>
                <a:ea typeface="Calibri"/>
                <a:cs typeface="Calibri"/>
              </a:rPr>
              <a:t>Det er anbefalt for barn i deres alder å være fysisk aktiv minst 1. time hver dag. </a:t>
            </a:r>
          </a:p>
          <a:p>
            <a:pPr algn="l"/>
            <a:endParaRPr lang="nb-NO" sz="1800" b="1">
              <a:effectLst/>
              <a:latin typeface="Calibri"/>
              <a:ea typeface="Calibri"/>
              <a:cs typeface="Calibri"/>
            </a:endParaRPr>
          </a:p>
          <a:p>
            <a:pPr algn="l"/>
            <a:r>
              <a:rPr lang="nb-NO" sz="1800" i="1">
                <a:solidFill>
                  <a:srgbClr val="000000"/>
                </a:solidFill>
                <a:effectLst/>
                <a:latin typeface="Calibri"/>
                <a:ea typeface="Calibri"/>
                <a:cs typeface="Calibri"/>
              </a:rPr>
              <a:t>Dersom det var mange som smilte og ble glade underveis i aktiviteten kan dere snakke om dette for å bevisstgjøre om at det er naturlig at man blir glad av å være i bevegelse.</a:t>
            </a:r>
            <a:endParaRPr lang="nb-NO" sz="1800">
              <a:effectLst/>
              <a:latin typeface="Calibri"/>
              <a:ea typeface="Calibri"/>
              <a:cs typeface="Calibri"/>
            </a:endParaRPr>
          </a:p>
          <a:p>
            <a:endParaRPr lang="nn-NO" b="0"/>
          </a:p>
          <a:p>
            <a:endParaRPr lang="nb-NO" b="0"/>
          </a:p>
        </p:txBody>
      </p:sp>
      <p:sp>
        <p:nvSpPr>
          <p:cNvPr id="4" name="Plassholder for lysbildenummer 3"/>
          <p:cNvSpPr>
            <a:spLocks noGrp="1"/>
          </p:cNvSpPr>
          <p:nvPr>
            <p:ph type="sldNum" sz="quarter" idx="5"/>
          </p:nvPr>
        </p:nvSpPr>
        <p:spPr/>
        <p:txBody>
          <a:bodyPr/>
          <a:lstStyle/>
          <a:p>
            <a:fld id="{20FCBB98-08E0-4F73-8093-6DA32B724590}" type="slidenum">
              <a:rPr lang="nb-NO" smtClean="0"/>
              <a:t>3</a:t>
            </a:fld>
            <a:endParaRPr lang="nb-NO"/>
          </a:p>
        </p:txBody>
      </p:sp>
    </p:spTree>
    <p:extLst>
      <p:ext uri="{BB962C8B-B14F-4D97-AF65-F5344CB8AC3E}">
        <p14:creationId xmlns:p14="http://schemas.microsoft.com/office/powerpoint/2010/main" val="197605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hlinkClick r:id="rId3"/>
              </a:rPr>
              <a:t>https://youtu.be/XV9LxaDfPQs</a:t>
            </a:r>
            <a:endParaRPr lang="nb-NO">
              <a:cs typeface="Calibri" panose="020F0502020204030204"/>
            </a:endParaRPr>
          </a:p>
          <a:p>
            <a:endParaRPr lang="en-US">
              <a:cs typeface="Calibri"/>
            </a:endParaRPr>
          </a:p>
          <a:p>
            <a:r>
              <a:rPr lang="en-US" err="1">
                <a:cs typeface="Calibri"/>
              </a:rPr>
              <a:t>Varighet</a:t>
            </a:r>
            <a:r>
              <a:rPr lang="en-US">
                <a:cs typeface="Calibri"/>
              </a:rPr>
              <a:t> 4.08</a:t>
            </a:r>
          </a:p>
          <a:p>
            <a:endParaRPr lang="en-US">
              <a:cs typeface="Calibri"/>
            </a:endParaRPr>
          </a:p>
        </p:txBody>
      </p:sp>
      <p:sp>
        <p:nvSpPr>
          <p:cNvPr id="4" name="Plassholder for lysbildenummer 3"/>
          <p:cNvSpPr>
            <a:spLocks noGrp="1"/>
          </p:cNvSpPr>
          <p:nvPr>
            <p:ph type="sldNum" sz="quarter" idx="5"/>
          </p:nvPr>
        </p:nvSpPr>
        <p:spPr/>
        <p:txBody>
          <a:bodyPr/>
          <a:lstStyle/>
          <a:p>
            <a:fld id="{DF6137B2-CFEF-4632-A041-215D3C293D07}" type="slidenum">
              <a:t>4</a:t>
            </a:fld>
            <a:endParaRPr lang="nb-NO"/>
          </a:p>
        </p:txBody>
      </p:sp>
    </p:spTree>
    <p:extLst>
      <p:ext uri="{BB962C8B-B14F-4D97-AF65-F5344CB8AC3E}">
        <p14:creationId xmlns:p14="http://schemas.microsoft.com/office/powerpoint/2010/main" val="275435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err="1">
                <a:cs typeface="Calibri"/>
              </a:rPr>
              <a:t>Hvorfor</a:t>
            </a:r>
            <a:r>
              <a:rPr lang="en-US" b="1">
                <a:cs typeface="Calibri"/>
              </a:rPr>
              <a:t> </a:t>
            </a:r>
            <a:r>
              <a:rPr lang="en-US" b="1" err="1">
                <a:cs typeface="Calibri"/>
              </a:rPr>
              <a:t>trenger</a:t>
            </a:r>
            <a:r>
              <a:rPr lang="en-US" b="1">
                <a:cs typeface="Calibri"/>
              </a:rPr>
              <a:t> vi </a:t>
            </a:r>
            <a:r>
              <a:rPr lang="en-US" b="1" err="1">
                <a:cs typeface="Calibri"/>
              </a:rPr>
              <a:t>balanse</a:t>
            </a:r>
            <a:r>
              <a:rPr lang="en-US" b="1">
                <a:cs typeface="Calibri"/>
              </a:rPr>
              <a:t> </a:t>
            </a:r>
            <a:r>
              <a:rPr lang="en-US" b="1" err="1">
                <a:cs typeface="Calibri"/>
              </a:rPr>
              <a:t>mellom</a:t>
            </a:r>
            <a:r>
              <a:rPr lang="en-US" b="1">
                <a:cs typeface="Calibri"/>
              </a:rPr>
              <a:t> </a:t>
            </a:r>
            <a:r>
              <a:rPr lang="en-US" b="1" err="1">
                <a:cs typeface="Calibri"/>
              </a:rPr>
              <a:t>hvor</a:t>
            </a:r>
            <a:r>
              <a:rPr lang="en-US" b="1">
                <a:cs typeface="Calibri"/>
              </a:rPr>
              <a:t> </a:t>
            </a:r>
            <a:r>
              <a:rPr lang="en-US" b="1" err="1">
                <a:cs typeface="Calibri"/>
              </a:rPr>
              <a:t>mye</a:t>
            </a:r>
            <a:r>
              <a:rPr lang="en-US" b="1">
                <a:cs typeface="Calibri"/>
              </a:rPr>
              <a:t> vi </a:t>
            </a:r>
            <a:r>
              <a:rPr lang="en-US" b="1" err="1">
                <a:cs typeface="Calibri"/>
              </a:rPr>
              <a:t>bruker</a:t>
            </a:r>
            <a:r>
              <a:rPr lang="en-US" b="1">
                <a:cs typeface="Calibri"/>
              </a:rPr>
              <a:t> </a:t>
            </a:r>
            <a:r>
              <a:rPr lang="en-US" b="1" err="1">
                <a:cs typeface="Calibri"/>
              </a:rPr>
              <a:t>kroppen</a:t>
            </a:r>
            <a:r>
              <a:rPr lang="en-US" b="1">
                <a:cs typeface="Calibri"/>
              </a:rPr>
              <a:t> </a:t>
            </a:r>
            <a:r>
              <a:rPr lang="en-US" b="1" err="1">
                <a:cs typeface="Calibri"/>
              </a:rPr>
              <a:t>og</a:t>
            </a:r>
            <a:r>
              <a:rPr lang="en-US" b="1">
                <a:cs typeface="Calibri"/>
              </a:rPr>
              <a:t> </a:t>
            </a:r>
            <a:r>
              <a:rPr lang="en-US" b="1" err="1">
                <a:cs typeface="Calibri"/>
              </a:rPr>
              <a:t>hvor</a:t>
            </a:r>
            <a:r>
              <a:rPr lang="en-US" b="1">
                <a:cs typeface="Calibri"/>
              </a:rPr>
              <a:t> </a:t>
            </a:r>
            <a:r>
              <a:rPr lang="en-US" b="1" err="1">
                <a:cs typeface="Calibri"/>
              </a:rPr>
              <a:t>mye</a:t>
            </a:r>
            <a:r>
              <a:rPr lang="en-US" b="1">
                <a:cs typeface="Calibri"/>
              </a:rPr>
              <a:t> vi </a:t>
            </a:r>
            <a:r>
              <a:rPr lang="en-US" b="1" err="1">
                <a:cs typeface="Calibri"/>
              </a:rPr>
              <a:t>bruker</a:t>
            </a:r>
            <a:r>
              <a:rPr lang="en-US" b="1">
                <a:cs typeface="Calibri"/>
              </a:rPr>
              <a:t> </a:t>
            </a:r>
            <a:r>
              <a:rPr lang="en-US" b="1" err="1">
                <a:cs typeface="Calibri"/>
              </a:rPr>
              <a:t>hjernen</a:t>
            </a:r>
            <a:r>
              <a:rPr lang="en-US" b="1">
                <a:cs typeface="Calibri"/>
              </a:rPr>
              <a:t>?</a:t>
            </a:r>
          </a:p>
          <a:p>
            <a:r>
              <a:rPr lang="en-US" b="0" i="1">
                <a:cs typeface="Calibri"/>
              </a:rPr>
              <a:t>La </a:t>
            </a:r>
            <a:r>
              <a:rPr lang="en-US" b="0" i="1" err="1">
                <a:cs typeface="Calibri"/>
              </a:rPr>
              <a:t>elevene</a:t>
            </a:r>
            <a:r>
              <a:rPr lang="en-US" b="0" i="1">
                <a:cs typeface="Calibri"/>
              </a:rPr>
              <a:t> </a:t>
            </a:r>
            <a:r>
              <a:rPr lang="en-US" b="0" i="1" err="1">
                <a:cs typeface="Calibri"/>
              </a:rPr>
              <a:t>komme</a:t>
            </a:r>
            <a:r>
              <a:rPr lang="en-US" b="0" i="1">
                <a:cs typeface="Calibri"/>
              </a:rPr>
              <a:t> med </a:t>
            </a:r>
            <a:r>
              <a:rPr lang="en-US" b="0" i="1" err="1">
                <a:cs typeface="Calibri"/>
              </a:rPr>
              <a:t>innspill</a:t>
            </a:r>
            <a:r>
              <a:rPr lang="en-US" b="0" i="1">
                <a:cs typeface="Calibri"/>
              </a:rPr>
              <a:t>, </a:t>
            </a:r>
            <a:r>
              <a:rPr lang="en-US" b="0" i="1" err="1">
                <a:cs typeface="Calibri"/>
              </a:rPr>
              <a:t>lærer</a:t>
            </a:r>
            <a:r>
              <a:rPr lang="en-US" b="0" i="1">
                <a:cs typeface="Calibri"/>
              </a:rPr>
              <a:t> </a:t>
            </a:r>
            <a:r>
              <a:rPr lang="en-US" b="0" i="1" err="1">
                <a:cs typeface="Calibri"/>
              </a:rPr>
              <a:t>kommer</a:t>
            </a:r>
            <a:r>
              <a:rPr lang="en-US" b="0" i="1">
                <a:cs typeface="Calibri"/>
              </a:rPr>
              <a:t> med </a:t>
            </a:r>
            <a:r>
              <a:rPr lang="en-US" b="0" i="1" err="1">
                <a:cs typeface="Calibri"/>
              </a:rPr>
              <a:t>forslag</a:t>
            </a:r>
            <a:r>
              <a:rPr lang="en-US" b="0" i="1">
                <a:cs typeface="Calibri"/>
              </a:rPr>
              <a:t> med </a:t>
            </a:r>
            <a:r>
              <a:rPr lang="en-US" b="0" i="1" err="1">
                <a:cs typeface="Calibri"/>
              </a:rPr>
              <a:t>ved</a:t>
            </a:r>
            <a:r>
              <a:rPr lang="en-US" b="0" i="1">
                <a:cs typeface="Calibri"/>
              </a:rPr>
              <a:t> </a:t>
            </a:r>
            <a:r>
              <a:rPr lang="en-US" b="0" i="1" err="1">
                <a:cs typeface="Calibri"/>
              </a:rPr>
              <a:t>behov</a:t>
            </a:r>
            <a:r>
              <a:rPr lang="en-US" b="0" i="1">
                <a:cs typeface="Calibri"/>
              </a:rPr>
              <a:t>:</a:t>
            </a:r>
          </a:p>
          <a:p>
            <a:r>
              <a:rPr lang="en-US" b="0" i="1">
                <a:cs typeface="Calibri"/>
              </a:rPr>
              <a:t>For </a:t>
            </a:r>
            <a:r>
              <a:rPr lang="en-US" b="0" i="1" err="1">
                <a:cs typeface="Calibri"/>
              </a:rPr>
              <a:t>eksempel</a:t>
            </a:r>
            <a:r>
              <a:rPr lang="en-US" b="0" i="1">
                <a:cs typeface="Calibri"/>
              </a:rPr>
              <a:t>:</a:t>
            </a:r>
          </a:p>
          <a:p>
            <a:r>
              <a:rPr lang="en-US" err="1">
                <a:cs typeface="Calibri"/>
              </a:rPr>
              <a:t>Hjernen</a:t>
            </a:r>
            <a:r>
              <a:rPr lang="en-US">
                <a:cs typeface="Calibri"/>
              </a:rPr>
              <a:t> </a:t>
            </a:r>
            <a:r>
              <a:rPr lang="en-US" err="1">
                <a:cs typeface="Calibri"/>
              </a:rPr>
              <a:t>vil</a:t>
            </a:r>
            <a:r>
              <a:rPr lang="en-US">
                <a:cs typeface="Calibri"/>
              </a:rPr>
              <a:t> </a:t>
            </a:r>
            <a:r>
              <a:rPr lang="en-US" err="1">
                <a:cs typeface="Calibri"/>
              </a:rPr>
              <a:t>kunne</a:t>
            </a:r>
            <a:r>
              <a:rPr lang="en-US">
                <a:cs typeface="Calibri"/>
              </a:rPr>
              <a:t> </a:t>
            </a:r>
            <a:r>
              <a:rPr lang="en-US" err="1">
                <a:cs typeface="Calibri"/>
              </a:rPr>
              <a:t>lære</a:t>
            </a:r>
            <a:r>
              <a:rPr lang="en-US">
                <a:cs typeface="Calibri"/>
              </a:rPr>
              <a:t> </a:t>
            </a:r>
            <a:r>
              <a:rPr lang="en-US" err="1">
                <a:cs typeface="Calibri"/>
              </a:rPr>
              <a:t>mer</a:t>
            </a:r>
            <a:r>
              <a:rPr lang="en-US">
                <a:cs typeface="Calibri"/>
              </a:rPr>
              <a:t> </a:t>
            </a:r>
            <a:r>
              <a:rPr lang="en-US" err="1">
                <a:cs typeface="Calibri"/>
              </a:rPr>
              <a:t>og</a:t>
            </a:r>
            <a:r>
              <a:rPr lang="en-US">
                <a:cs typeface="Calibri"/>
              </a:rPr>
              <a:t> </a:t>
            </a:r>
            <a:r>
              <a:rPr lang="en-US" err="1">
                <a:cs typeface="Calibri"/>
              </a:rPr>
              <a:t>orke</a:t>
            </a:r>
            <a:r>
              <a:rPr lang="en-US">
                <a:cs typeface="Calibri"/>
              </a:rPr>
              <a:t> </a:t>
            </a:r>
            <a:r>
              <a:rPr lang="en-US" err="1">
                <a:cs typeface="Calibri"/>
              </a:rPr>
              <a:t>mer</a:t>
            </a:r>
            <a:r>
              <a:rPr lang="en-US">
                <a:cs typeface="Calibri"/>
              </a:rPr>
              <a:t> </a:t>
            </a:r>
            <a:r>
              <a:rPr lang="en-US" err="1">
                <a:cs typeface="Calibri"/>
              </a:rPr>
              <a:t>når</a:t>
            </a:r>
            <a:r>
              <a:rPr lang="en-US">
                <a:cs typeface="Calibri"/>
              </a:rPr>
              <a:t> vi </a:t>
            </a:r>
            <a:r>
              <a:rPr lang="en-US" err="1">
                <a:cs typeface="Calibri"/>
              </a:rPr>
              <a:t>har</a:t>
            </a:r>
            <a:r>
              <a:rPr lang="en-US">
                <a:cs typeface="Calibri"/>
              </a:rPr>
              <a:t> </a:t>
            </a:r>
            <a:r>
              <a:rPr lang="en-US" err="1">
                <a:cs typeface="Calibri"/>
              </a:rPr>
              <a:t>vært</a:t>
            </a:r>
            <a:r>
              <a:rPr lang="en-US">
                <a:cs typeface="Calibri"/>
              </a:rPr>
              <a:t> </a:t>
            </a:r>
            <a:r>
              <a:rPr lang="en-US" err="1">
                <a:cs typeface="Calibri"/>
              </a:rPr>
              <a:t>i</a:t>
            </a:r>
            <a:r>
              <a:rPr lang="en-US">
                <a:cs typeface="Calibri"/>
              </a:rPr>
              <a:t> </a:t>
            </a:r>
            <a:r>
              <a:rPr lang="en-US" err="1">
                <a:cs typeface="Calibri"/>
              </a:rPr>
              <a:t>aktivitet</a:t>
            </a:r>
            <a:r>
              <a:rPr lang="en-US">
                <a:cs typeface="Calibri"/>
              </a:rPr>
              <a:t>. Vi </a:t>
            </a:r>
            <a:r>
              <a:rPr lang="en-US" err="1">
                <a:cs typeface="Calibri"/>
              </a:rPr>
              <a:t>blir</a:t>
            </a:r>
            <a:r>
              <a:rPr lang="en-US">
                <a:cs typeface="Calibri"/>
              </a:rPr>
              <a:t> </a:t>
            </a:r>
            <a:r>
              <a:rPr lang="en-US" err="1">
                <a:cs typeface="Calibri"/>
              </a:rPr>
              <a:t>gladere</a:t>
            </a:r>
            <a:r>
              <a:rPr lang="en-US">
                <a:cs typeface="Calibri"/>
              </a:rPr>
              <a:t> </a:t>
            </a:r>
            <a:r>
              <a:rPr lang="en-US" err="1">
                <a:cs typeface="Calibri"/>
              </a:rPr>
              <a:t>og</a:t>
            </a:r>
            <a:r>
              <a:rPr lang="en-US">
                <a:cs typeface="Calibri"/>
              </a:rPr>
              <a:t> </a:t>
            </a:r>
            <a:r>
              <a:rPr lang="en-US" err="1">
                <a:cs typeface="Calibri"/>
              </a:rPr>
              <a:t>får</a:t>
            </a:r>
            <a:r>
              <a:rPr lang="en-US">
                <a:cs typeface="Calibri"/>
              </a:rPr>
              <a:t> </a:t>
            </a:r>
            <a:r>
              <a:rPr lang="en-US" err="1">
                <a:cs typeface="Calibri"/>
              </a:rPr>
              <a:t>bedre</a:t>
            </a:r>
            <a:r>
              <a:rPr lang="en-US">
                <a:cs typeface="Calibri"/>
              </a:rPr>
              <a:t> </a:t>
            </a:r>
            <a:r>
              <a:rPr lang="en-US" err="1">
                <a:cs typeface="Calibri"/>
              </a:rPr>
              <a:t>humør</a:t>
            </a:r>
            <a:r>
              <a:rPr lang="en-US">
                <a:cs typeface="Calibri"/>
              </a:rPr>
              <a:t>. </a:t>
            </a:r>
            <a:r>
              <a:rPr lang="en-US" err="1">
                <a:cs typeface="Calibri"/>
              </a:rPr>
              <a:t>Følelsene</a:t>
            </a:r>
            <a:r>
              <a:rPr lang="en-US">
                <a:cs typeface="Calibri"/>
              </a:rPr>
              <a:t> </a:t>
            </a:r>
            <a:r>
              <a:rPr lang="en-US" err="1">
                <a:cs typeface="Calibri"/>
              </a:rPr>
              <a:t>og</a:t>
            </a:r>
            <a:r>
              <a:rPr lang="en-US">
                <a:cs typeface="Calibri"/>
              </a:rPr>
              <a:t> </a:t>
            </a:r>
            <a:r>
              <a:rPr lang="en-US" err="1">
                <a:cs typeface="Calibri"/>
              </a:rPr>
              <a:t>tankene</a:t>
            </a:r>
            <a:r>
              <a:rPr lang="en-US">
                <a:cs typeface="Calibri"/>
              </a:rPr>
              <a:t> </a:t>
            </a:r>
            <a:r>
              <a:rPr lang="en-US" err="1">
                <a:cs typeface="Calibri"/>
              </a:rPr>
              <a:t>våre</a:t>
            </a:r>
            <a:r>
              <a:rPr lang="en-US">
                <a:cs typeface="Calibri"/>
              </a:rPr>
              <a:t> </a:t>
            </a:r>
            <a:r>
              <a:rPr lang="en-US" err="1">
                <a:cs typeface="Calibri"/>
              </a:rPr>
              <a:t>blir</a:t>
            </a:r>
            <a:r>
              <a:rPr lang="en-US">
                <a:cs typeface="Calibri"/>
              </a:rPr>
              <a:t> </a:t>
            </a:r>
            <a:r>
              <a:rPr lang="en-US" err="1">
                <a:cs typeface="Calibri"/>
              </a:rPr>
              <a:t>påvirket</a:t>
            </a:r>
            <a:r>
              <a:rPr lang="en-US">
                <a:cs typeface="Calibri"/>
              </a:rPr>
              <a:t> </a:t>
            </a:r>
            <a:r>
              <a:rPr lang="en-US" err="1">
                <a:cs typeface="Calibri"/>
              </a:rPr>
              <a:t>positivt</a:t>
            </a:r>
            <a:r>
              <a:rPr lang="en-US">
                <a:cs typeface="Calibri"/>
              </a:rPr>
              <a:t> av </a:t>
            </a:r>
            <a:r>
              <a:rPr lang="en-US" err="1">
                <a:cs typeface="Calibri"/>
              </a:rPr>
              <a:t>bevegelse</a:t>
            </a:r>
            <a:r>
              <a:rPr lang="en-US">
                <a:cs typeface="Calibri"/>
              </a:rPr>
              <a:t> </a:t>
            </a:r>
            <a:r>
              <a:rPr lang="en-US" err="1">
                <a:cs typeface="Calibri"/>
              </a:rPr>
              <a:t>og</a:t>
            </a:r>
            <a:r>
              <a:rPr lang="en-US">
                <a:cs typeface="Calibri"/>
              </a:rPr>
              <a:t> </a:t>
            </a:r>
            <a:r>
              <a:rPr lang="en-US" err="1">
                <a:cs typeface="Calibri"/>
              </a:rPr>
              <a:t>aktivitet</a:t>
            </a:r>
            <a:r>
              <a:rPr lang="en-US">
                <a:cs typeface="Calibri"/>
              </a:rPr>
              <a:t>.</a:t>
            </a:r>
          </a:p>
          <a:p>
            <a:r>
              <a:rPr lang="en-US">
                <a:cs typeface="Calibri"/>
              </a:rPr>
              <a:t>Vi </a:t>
            </a:r>
            <a:r>
              <a:rPr lang="en-US" err="1">
                <a:cs typeface="Calibri"/>
              </a:rPr>
              <a:t>kan</a:t>
            </a:r>
            <a:r>
              <a:rPr lang="en-US">
                <a:cs typeface="Calibri"/>
              </a:rPr>
              <a:t> </a:t>
            </a:r>
            <a:r>
              <a:rPr lang="en-US" err="1">
                <a:cs typeface="Calibri"/>
              </a:rPr>
              <a:t>bli</a:t>
            </a:r>
            <a:r>
              <a:rPr lang="en-US">
                <a:cs typeface="Calibri"/>
              </a:rPr>
              <a:t> </a:t>
            </a:r>
            <a:r>
              <a:rPr lang="en-US" err="1">
                <a:cs typeface="Calibri"/>
              </a:rPr>
              <a:t>slitne</a:t>
            </a:r>
            <a:r>
              <a:rPr lang="en-US">
                <a:cs typeface="Calibri"/>
              </a:rPr>
              <a:t> </a:t>
            </a:r>
            <a:r>
              <a:rPr lang="en-US" err="1">
                <a:cs typeface="Calibri"/>
              </a:rPr>
              <a:t>i</a:t>
            </a:r>
            <a:r>
              <a:rPr lang="en-US">
                <a:cs typeface="Calibri"/>
              </a:rPr>
              <a:t> </a:t>
            </a:r>
            <a:r>
              <a:rPr lang="en-US" err="1">
                <a:cs typeface="Calibri"/>
              </a:rPr>
              <a:t>hodet</a:t>
            </a:r>
            <a:r>
              <a:rPr lang="en-US">
                <a:cs typeface="Calibri"/>
              </a:rPr>
              <a:t> av for lite </a:t>
            </a:r>
            <a:r>
              <a:rPr lang="en-US" err="1">
                <a:cs typeface="Calibri"/>
              </a:rPr>
              <a:t>aktivitet</a:t>
            </a:r>
            <a:r>
              <a:rPr lang="en-US">
                <a:cs typeface="Calibri"/>
              </a:rPr>
              <a:t> </a:t>
            </a:r>
            <a:r>
              <a:rPr lang="en-US" err="1">
                <a:cs typeface="Calibri"/>
              </a:rPr>
              <a:t>og</a:t>
            </a:r>
            <a:r>
              <a:rPr lang="en-US">
                <a:cs typeface="Calibri"/>
              </a:rPr>
              <a:t> </a:t>
            </a:r>
            <a:r>
              <a:rPr lang="en-US" err="1">
                <a:cs typeface="Calibri"/>
              </a:rPr>
              <a:t>slitne</a:t>
            </a:r>
            <a:r>
              <a:rPr lang="en-US">
                <a:cs typeface="Calibri"/>
              </a:rPr>
              <a:t> </a:t>
            </a:r>
            <a:r>
              <a:rPr lang="en-US" err="1">
                <a:cs typeface="Calibri"/>
              </a:rPr>
              <a:t>i</a:t>
            </a:r>
            <a:r>
              <a:rPr lang="en-US">
                <a:cs typeface="Calibri"/>
              </a:rPr>
              <a:t> </a:t>
            </a:r>
            <a:r>
              <a:rPr lang="en-US" err="1">
                <a:cs typeface="Calibri"/>
              </a:rPr>
              <a:t>kroppen</a:t>
            </a:r>
            <a:r>
              <a:rPr lang="en-US">
                <a:cs typeface="Calibri"/>
              </a:rPr>
              <a:t> av å </a:t>
            </a:r>
            <a:r>
              <a:rPr lang="en-US" err="1">
                <a:cs typeface="Calibri"/>
              </a:rPr>
              <a:t>bruke</a:t>
            </a:r>
            <a:r>
              <a:rPr lang="en-US">
                <a:cs typeface="Calibri"/>
              </a:rPr>
              <a:t> </a:t>
            </a:r>
            <a:r>
              <a:rPr lang="en-US" err="1">
                <a:cs typeface="Calibri"/>
              </a:rPr>
              <a:t>hjernen</a:t>
            </a:r>
            <a:r>
              <a:rPr lang="en-US">
                <a:cs typeface="Calibri"/>
              </a:rPr>
              <a:t>.</a:t>
            </a:r>
            <a:r>
              <a:rPr lang="en-US"/>
              <a:t> </a:t>
            </a:r>
            <a:r>
              <a:rPr lang="en-US" err="1"/>
              <a:t>Balansen</a:t>
            </a:r>
            <a:r>
              <a:rPr lang="en-US"/>
              <a:t> </a:t>
            </a:r>
            <a:r>
              <a:rPr lang="en-US" err="1"/>
              <a:t>gjør</a:t>
            </a:r>
            <a:r>
              <a:rPr lang="en-US"/>
              <a:t> det </a:t>
            </a:r>
            <a:r>
              <a:rPr lang="en-US" err="1"/>
              <a:t>lettere</a:t>
            </a:r>
            <a:r>
              <a:rPr lang="en-US"/>
              <a:t> å </a:t>
            </a:r>
            <a:r>
              <a:rPr lang="en-US" err="1"/>
              <a:t>fungere</a:t>
            </a:r>
            <a:r>
              <a:rPr lang="en-US"/>
              <a:t> </a:t>
            </a:r>
            <a:r>
              <a:rPr lang="en-US" err="1"/>
              <a:t>godt</a:t>
            </a:r>
            <a:r>
              <a:rPr lang="en-US"/>
              <a:t>, vi </a:t>
            </a:r>
            <a:r>
              <a:rPr lang="en-US" err="1"/>
              <a:t>må</a:t>
            </a:r>
            <a:r>
              <a:rPr lang="en-US"/>
              <a:t> </a:t>
            </a:r>
            <a:r>
              <a:rPr lang="en-US" err="1"/>
              <a:t>derfor</a:t>
            </a:r>
            <a:r>
              <a:rPr lang="en-US"/>
              <a:t> </a:t>
            </a:r>
            <a:r>
              <a:rPr lang="en-US" err="1"/>
              <a:t>få</a:t>
            </a:r>
            <a:r>
              <a:rPr lang="en-US"/>
              <a:t> </a:t>
            </a:r>
            <a:r>
              <a:rPr lang="en-US" err="1"/>
              <a:t>nok</a:t>
            </a:r>
            <a:r>
              <a:rPr lang="en-US"/>
              <a:t> av </a:t>
            </a:r>
            <a:r>
              <a:rPr lang="en-US" err="1"/>
              <a:t>både</a:t>
            </a:r>
            <a:r>
              <a:rPr lang="en-US"/>
              <a:t> </a:t>
            </a:r>
            <a:r>
              <a:rPr lang="en-US" err="1"/>
              <a:t>aktivitet</a:t>
            </a:r>
            <a:r>
              <a:rPr lang="en-US"/>
              <a:t> </a:t>
            </a:r>
            <a:r>
              <a:rPr lang="en-US" err="1"/>
              <a:t>og</a:t>
            </a:r>
            <a:r>
              <a:rPr lang="en-US"/>
              <a:t> </a:t>
            </a:r>
            <a:r>
              <a:rPr lang="en-US" err="1"/>
              <a:t>hvile</a:t>
            </a:r>
            <a:r>
              <a:rPr lang="en-US"/>
              <a:t>. </a:t>
            </a:r>
            <a:endParaRPr lang="en-US">
              <a:cs typeface="Calibri"/>
            </a:endParaRPr>
          </a:p>
        </p:txBody>
      </p:sp>
      <p:sp>
        <p:nvSpPr>
          <p:cNvPr id="4" name="Plassholder for lysbildenummer 3"/>
          <p:cNvSpPr>
            <a:spLocks noGrp="1"/>
          </p:cNvSpPr>
          <p:nvPr>
            <p:ph type="sldNum" sz="quarter" idx="5"/>
          </p:nvPr>
        </p:nvSpPr>
        <p:spPr/>
        <p:txBody>
          <a:bodyPr/>
          <a:lstStyle/>
          <a:p>
            <a:fld id="{DF6137B2-CFEF-4632-A041-215D3C293D07}" type="slidenum">
              <a:rPr lang="nb-NO"/>
              <a:t>5</a:t>
            </a:fld>
            <a:endParaRPr lang="nb-NO"/>
          </a:p>
        </p:txBody>
      </p:sp>
    </p:spTree>
    <p:extLst>
      <p:ext uri="{BB962C8B-B14F-4D97-AF65-F5344CB8AC3E}">
        <p14:creationId xmlns:p14="http://schemas.microsoft.com/office/powerpoint/2010/main" val="287426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endParaRPr lang="nb-NO" b="1">
              <a:cs typeface="Calibri"/>
            </a:endParaRPr>
          </a:p>
          <a:p>
            <a:r>
              <a:rPr lang="nb-NO" b="1"/>
              <a:t>Finn en partner – </a:t>
            </a:r>
            <a:r>
              <a:rPr lang="nb-NO" b="1" err="1"/>
              <a:t>high</a:t>
            </a:r>
            <a:r>
              <a:rPr lang="nb-NO" b="1"/>
              <a:t> </a:t>
            </a:r>
            <a:r>
              <a:rPr lang="nb-NO" b="1" err="1"/>
              <a:t>five</a:t>
            </a:r>
            <a:r>
              <a:rPr lang="nb-NO" b="1"/>
              <a:t> i ringen</a:t>
            </a:r>
            <a:endParaRPr lang="en-US" b="1">
              <a:cs typeface="Calibri"/>
            </a:endParaRPr>
          </a:p>
          <a:p>
            <a:pPr marL="285750" indent="-285750">
              <a:buFont typeface="Arial"/>
              <a:buChar char="•"/>
            </a:pPr>
            <a:r>
              <a:rPr lang="nb-NO"/>
              <a:t>Læreren legger frem spørsmålet og gir elevene tid til å tenke (30 sekunder)</a:t>
            </a:r>
            <a:endParaRPr lang="en-US"/>
          </a:p>
          <a:p>
            <a:pPr marL="285750" indent="-285750">
              <a:buFont typeface="Arial"/>
              <a:buChar char="•"/>
            </a:pPr>
            <a:r>
              <a:rPr lang="nb-NO"/>
              <a:t>Elevene går rundt i rommet med hånden opp. På signal fra lærer stopper elevene opp ved den de står nærmest.</a:t>
            </a:r>
            <a:endParaRPr lang="en-US"/>
          </a:p>
          <a:p>
            <a:pPr marL="285750" indent="-285750">
              <a:buFont typeface="Arial"/>
              <a:buChar char="•"/>
            </a:pPr>
            <a:r>
              <a:rPr lang="nb-NO"/>
              <a:t>Elevene gjør en hilsen (for eksempel </a:t>
            </a:r>
            <a:r>
              <a:rPr lang="nb-NO" err="1"/>
              <a:t>high</a:t>
            </a:r>
            <a:r>
              <a:rPr lang="nb-NO"/>
              <a:t> </a:t>
            </a:r>
            <a:r>
              <a:rPr lang="nb-NO" err="1"/>
              <a:t>five</a:t>
            </a:r>
            <a:r>
              <a:rPr lang="nb-NO"/>
              <a:t>)</a:t>
            </a:r>
            <a:endParaRPr lang="en-US"/>
          </a:p>
          <a:p>
            <a:pPr marL="285750" indent="-285750">
              <a:buFont typeface="Arial"/>
              <a:buChar char="•"/>
            </a:pPr>
            <a:r>
              <a:rPr lang="nb-NO"/>
              <a:t>Begge forteller hverandre noe om spørsmålet eller emnet.</a:t>
            </a:r>
            <a:endParaRPr lang="en-US"/>
          </a:p>
          <a:p>
            <a:pPr marL="285750" indent="-285750">
              <a:buFont typeface="Arial"/>
              <a:buChar char="•"/>
            </a:pPr>
            <a:r>
              <a:rPr lang="nb-NO"/>
              <a:t>Elevene takker hverandre for samtalen (for eksempel ny </a:t>
            </a:r>
            <a:r>
              <a:rPr lang="nb-NO" err="1"/>
              <a:t>high</a:t>
            </a:r>
            <a:r>
              <a:rPr lang="nb-NO"/>
              <a:t> </a:t>
            </a:r>
            <a:r>
              <a:rPr lang="nb-NO" err="1"/>
              <a:t>five</a:t>
            </a:r>
            <a:r>
              <a:rPr lang="nb-NO"/>
              <a:t>)</a:t>
            </a:r>
            <a:endParaRPr lang="en-US"/>
          </a:p>
          <a:p>
            <a:pPr marL="285750" indent="-285750">
              <a:buFont typeface="Arial"/>
              <a:buChar char="•"/>
            </a:pPr>
            <a:r>
              <a:rPr lang="nb-NO"/>
              <a:t>På signal fra lærer går elevene videre helt til lærer gir nytt signal om å stoppe opp.</a:t>
            </a:r>
            <a:endParaRPr lang="en-US"/>
          </a:p>
          <a:p>
            <a:pPr marL="285750" indent="-285750">
              <a:buFont typeface="Arial"/>
              <a:buChar char="•"/>
            </a:pPr>
            <a:r>
              <a:rPr lang="nb-NO"/>
              <a:t>Lærer kan bruke musikk som signal til å bevege seg rundt. Når musikken stopper er den nærmeste personen din samtalepartner.</a:t>
            </a:r>
            <a:endParaRPr lang="en-US"/>
          </a:p>
          <a:p>
            <a:pPr marL="285750" indent="-285750">
              <a:buFont typeface="Arial"/>
              <a:buChar char="•"/>
            </a:pPr>
            <a:r>
              <a:rPr lang="nb-NO"/>
              <a:t>NB: Minn elevene på at de må bevege seg rundt i hele rommet og blande seg godt sammen. Alle skal kunne snakke med alle. Det er ikke lov å gå sammen med noen.</a:t>
            </a:r>
            <a:endParaRPr lang="en-US"/>
          </a:p>
          <a:p>
            <a:pPr marL="285750" indent="-285750">
              <a:buFont typeface="Arial"/>
              <a:buChar char="•"/>
            </a:pPr>
            <a:endParaRPr lang="nb-NO">
              <a:cs typeface="Calibri"/>
            </a:endParaRPr>
          </a:p>
          <a:p>
            <a:endParaRPr lang="nb-NO" b="1">
              <a:cs typeface="Calibri"/>
            </a:endParaRPr>
          </a:p>
          <a:p>
            <a:r>
              <a:rPr lang="nb-NO" b="1">
                <a:cs typeface="Calibri"/>
              </a:rPr>
              <a:t>Hva skjer i kroppen når vi er fysisk aktive? </a:t>
            </a:r>
          </a:p>
          <a:p>
            <a:r>
              <a:rPr lang="nb-NO" b="1">
                <a:cs typeface="Calibri"/>
              </a:rPr>
              <a:t>Hva er positivt ved å være aktiv?</a:t>
            </a:r>
          </a:p>
          <a:p>
            <a:r>
              <a:rPr lang="nb-NO" b="1">
                <a:cs typeface="Calibri"/>
              </a:rPr>
              <a:t>Hva slags aktivitet liker du?</a:t>
            </a:r>
          </a:p>
          <a:p>
            <a:r>
              <a:rPr lang="nb-NO" b="1">
                <a:cs typeface="Calibri"/>
              </a:rPr>
              <a:t>Når kan det være lurt å være i aktivitet?</a:t>
            </a:r>
          </a:p>
          <a:p>
            <a:endParaRPr lang="nb-NO">
              <a:cs typeface="Calibri"/>
            </a:endParaRPr>
          </a:p>
          <a:p>
            <a:endParaRPr lang="nb-NO">
              <a:cs typeface="Calibri"/>
            </a:endParaRPr>
          </a:p>
          <a:p>
            <a:endParaRPr lang="nb-NO">
              <a:cs typeface="Calibri"/>
            </a:endParaRPr>
          </a:p>
          <a:p>
            <a:endParaRPr lang="nb-NO">
              <a:cs typeface="Calibri"/>
            </a:endParaRPr>
          </a:p>
          <a:p>
            <a:endParaRPr lang="nb-NO">
              <a:cs typeface="Calibri"/>
            </a:endParaRPr>
          </a:p>
          <a:p>
            <a:endParaRPr lang="en-US">
              <a:cs typeface="Calibri"/>
            </a:endParaRPr>
          </a:p>
        </p:txBody>
      </p:sp>
      <p:sp>
        <p:nvSpPr>
          <p:cNvPr id="4" name="Plassholder for lysbildenummer 3"/>
          <p:cNvSpPr>
            <a:spLocks noGrp="1"/>
          </p:cNvSpPr>
          <p:nvPr>
            <p:ph type="sldNum" sz="quarter" idx="5"/>
          </p:nvPr>
        </p:nvSpPr>
        <p:spPr/>
        <p:txBody>
          <a:bodyPr/>
          <a:lstStyle/>
          <a:p>
            <a:fld id="{DF6137B2-CFEF-4632-A041-215D3C293D07}" type="slidenum">
              <a:rPr lang="nb-NO"/>
              <a:t>6</a:t>
            </a:fld>
            <a:endParaRPr lang="nb-NO"/>
          </a:p>
        </p:txBody>
      </p:sp>
    </p:spTree>
    <p:extLst>
      <p:ext uri="{BB962C8B-B14F-4D97-AF65-F5344CB8AC3E}">
        <p14:creationId xmlns:p14="http://schemas.microsoft.com/office/powerpoint/2010/main" val="281032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r>
              <a:rPr lang="nb-NO" b="1">
                <a:solidFill>
                  <a:srgbClr val="00756A"/>
                </a:solidFill>
              </a:rPr>
              <a:t>Sommerturen</a:t>
            </a:r>
            <a:endParaRPr lang="en-US">
              <a:solidFill>
                <a:srgbClr val="00756A"/>
              </a:solidFill>
            </a:endParaRPr>
          </a:p>
          <a:p>
            <a:r>
              <a:rPr lang="nb-NO" b="1">
                <a:solidFill>
                  <a:srgbClr val="00756A"/>
                </a:solidFill>
              </a:rPr>
              <a:t>Formål: </a:t>
            </a:r>
            <a:r>
              <a:rPr lang="nb-NO">
                <a:solidFill>
                  <a:srgbClr val="00756A"/>
                </a:solidFill>
              </a:rPr>
              <a:t>Fantasi, intro/ oppsummering av tema, fri bevegelse</a:t>
            </a:r>
            <a:endParaRPr lang="en-US">
              <a:solidFill>
                <a:srgbClr val="00756A"/>
              </a:solidFill>
            </a:endParaRPr>
          </a:p>
          <a:p>
            <a:r>
              <a:rPr lang="nb-NO" b="1">
                <a:solidFill>
                  <a:srgbClr val="00756A"/>
                </a:solidFill>
              </a:rPr>
              <a:t>Utstyr: </a:t>
            </a:r>
            <a:r>
              <a:rPr lang="nb-NO">
                <a:solidFill>
                  <a:srgbClr val="00756A"/>
                </a:solidFill>
              </a:rPr>
              <a:t>Det kan være fint med litt bakgrunnsmusikk for å få «riktig stemning»</a:t>
            </a:r>
            <a:endParaRPr lang="en-US">
              <a:solidFill>
                <a:srgbClr val="00756A"/>
              </a:solidFill>
            </a:endParaRPr>
          </a:p>
          <a:p>
            <a:r>
              <a:rPr lang="nb-NO" b="1">
                <a:solidFill>
                  <a:srgbClr val="00756A"/>
                </a:solidFill>
              </a:rPr>
              <a:t>Beskrivelse:</a:t>
            </a:r>
            <a:r>
              <a:rPr lang="nb-NO">
                <a:solidFill>
                  <a:srgbClr val="00756A"/>
                </a:solidFill>
              </a:rPr>
              <a:t> Forklar barna at de skal gå en deilig sommertur innenfor et avgrenset område. Du skal deretter rope ut forskjellige kommandoer, for eksempel «nå fant du en flott strand og tar deg en svømmetur». Barna skal da late som de svømmer. Du kan finne på hvilke sommeraktiviteter du vil. Ideer kan være å kaste frisbee, jogge i parken, fange en stor fisk, bli veldig solbrent, bli overrasket av en forferdelig storm, sykle, stå på skateboard og så videre. </a:t>
            </a:r>
            <a:endParaRPr lang="en-US">
              <a:solidFill>
                <a:srgbClr val="00756A"/>
              </a:solidFill>
            </a:endParaRPr>
          </a:p>
          <a:p>
            <a:r>
              <a:rPr lang="nb-NO">
                <a:solidFill>
                  <a:srgbClr val="00756A"/>
                </a:solidFill>
              </a:rPr>
              <a:t> </a:t>
            </a:r>
            <a:endParaRPr lang="nb-NO">
              <a:solidFill>
                <a:srgbClr val="00756A"/>
              </a:solidFill>
              <a:cs typeface="Calibri"/>
            </a:endParaRPr>
          </a:p>
          <a:p>
            <a:r>
              <a:rPr lang="nb-NO" b="1">
                <a:solidFill>
                  <a:srgbClr val="00756A"/>
                </a:solidFill>
              </a:rPr>
              <a:t>Tips:</a:t>
            </a:r>
            <a:r>
              <a:rPr lang="nb-NO">
                <a:solidFill>
                  <a:srgbClr val="00756A"/>
                </a:solidFill>
              </a:rPr>
              <a:t> Gå gjerne en vintertur også. Snøstorm, snøskred, bygge snømann, måke snø, gå på ski og skøyter er noen aktiviteter som hører med på en vintertur.</a:t>
            </a:r>
            <a:endParaRPr lang="en-US">
              <a:solidFill>
                <a:srgbClr val="00756A"/>
              </a:solidFill>
            </a:endParaRPr>
          </a:p>
          <a:p>
            <a:r>
              <a:rPr lang="nb-NO">
                <a:solidFill>
                  <a:srgbClr val="00756A"/>
                </a:solidFill>
              </a:rPr>
              <a:t>… eller hva med en </a:t>
            </a:r>
            <a:r>
              <a:rPr lang="nb-NO" b="1">
                <a:solidFill>
                  <a:srgbClr val="00756A"/>
                </a:solidFill>
              </a:rPr>
              <a:t>romferd? </a:t>
            </a:r>
            <a:r>
              <a:rPr lang="nb-NO">
                <a:solidFill>
                  <a:srgbClr val="00756A"/>
                </a:solidFill>
              </a:rPr>
              <a:t>Der de skyter opp i et hopp (med armene over hodet), blir vektløse, vandrer i månetempo, blåser bort av solvind, osv.</a:t>
            </a:r>
            <a:endParaRPr lang="nb-NO">
              <a:solidFill>
                <a:srgbClr val="00756A"/>
              </a:solidFill>
              <a:cs typeface="Calibri"/>
            </a:endParaRPr>
          </a:p>
          <a:p>
            <a:pPr>
              <a:lnSpc>
                <a:spcPct val="107000"/>
              </a:lnSpc>
              <a:spcBef>
                <a:spcPts val="200"/>
              </a:spcBef>
            </a:pPr>
            <a:endParaRPr lang="nb-NO" sz="1800" b="1">
              <a:solidFill>
                <a:srgbClr val="00756A"/>
              </a:solidFill>
              <a:latin typeface="Calibri Light"/>
              <a:ea typeface="Yu Gothic Light"/>
              <a:cs typeface="Calibri Light"/>
            </a:endParaRPr>
          </a:p>
          <a:p>
            <a:pPr>
              <a:lnSpc>
                <a:spcPct val="107000"/>
              </a:lnSpc>
              <a:spcAft>
                <a:spcPts val="800"/>
              </a:spcAft>
            </a:pPr>
            <a:endParaRPr lang="nb-NO" sz="1800">
              <a:effectLst/>
              <a:latin typeface="Calibri"/>
              <a:ea typeface="Calibri" panose="020F0502020204030204" pitchFamily="34" charset="0"/>
              <a:cs typeface="Calibri"/>
            </a:endParaRPr>
          </a:p>
          <a:p>
            <a:pPr algn="l" rtl="0">
              <a:lnSpc>
                <a:spcPct val="107000"/>
              </a:lnSpc>
              <a:spcAft>
                <a:spcPts val="800"/>
              </a:spcAft>
            </a:pPr>
            <a:endParaRPr lang="nb-NO" b="0" i="0">
              <a:solidFill>
                <a:srgbClr val="000000"/>
              </a:solidFill>
              <a:effectLst/>
              <a:latin typeface="Segoe UI" panose="020B0502040204020203" pitchFamily="34" charset="0"/>
            </a:endParaRPr>
          </a:p>
        </p:txBody>
      </p:sp>
      <p:sp>
        <p:nvSpPr>
          <p:cNvPr id="4" name="Plassholder for lysbildenummer 3"/>
          <p:cNvSpPr>
            <a:spLocks noGrp="1"/>
          </p:cNvSpPr>
          <p:nvPr>
            <p:ph type="sldNum" sz="quarter" idx="5"/>
          </p:nvPr>
        </p:nvSpPr>
        <p:spPr/>
        <p:txBody>
          <a:bodyPr/>
          <a:lstStyle/>
          <a:p>
            <a:fld id="{20FCBB98-08E0-4F73-8093-6DA32B724590}" type="slidenum">
              <a:rPr lang="nb-NO" smtClean="0"/>
              <a:t>7</a:t>
            </a:fld>
            <a:endParaRPr lang="nb-NO"/>
          </a:p>
        </p:txBody>
      </p:sp>
    </p:spTree>
    <p:extLst>
      <p:ext uri="{BB962C8B-B14F-4D97-AF65-F5344CB8AC3E}">
        <p14:creationId xmlns:p14="http://schemas.microsoft.com/office/powerpoint/2010/main" val="224192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endParaRPr lang="nb-NO" sz="1200" b="0" i="0" kern="1200">
              <a:solidFill>
                <a:schemeClr val="tx1"/>
              </a:solidFill>
              <a:effectLst/>
              <a:latin typeface="+mn-lt"/>
              <a:ea typeface="+mn-ea"/>
              <a:cs typeface="+mn-cs"/>
            </a:endParaRPr>
          </a:p>
          <a:p>
            <a:pPr marL="0" indent="0">
              <a:buNone/>
            </a:pPr>
            <a:r>
              <a:rPr lang="nb-NO" sz="1200">
                <a:ea typeface="+mn-lt"/>
                <a:cs typeface="+mn-lt"/>
              </a:rPr>
              <a:t>En badeball eller kosedyr sendes rundt i ringen etter tur. </a:t>
            </a:r>
          </a:p>
          <a:p>
            <a:pPr marL="0" indent="0">
              <a:buNone/>
            </a:pPr>
            <a:r>
              <a:rPr lang="nb-NO" sz="12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a typeface="+mn-lt"/>
                <a:cs typeface="+mn-lt"/>
              </a:rPr>
              <a:t>Vi bytter spørsmål underveis, f. eks når 5-6 elever har svart.</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8</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562F8881-FE0E-BAD0-F561-26706D62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198280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4"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s://iokommune.sharepoint.com/sites/OPVRobustebarn-prosjekt/_layouts/15/stream.aspx?id=%2Fsites%2FOPVRobustebarn%2Dprosjekt%2FShared%20Documents%2FGeneral%2FMusikkvideo%2FWaterloo%2Emp4&amp;referrer=StreamWebApp%2EWeb&amp;referrerScenario=AddressBarCopied%2Eview"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s://youtu.be/XV9LxaDfPQ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cs typeface="Calibri Light"/>
              </a:rPr>
              <a:t>Aktivitet 5., 6. og 7. trinn</a:t>
            </a:r>
            <a:endParaRPr lang="nb-NO">
              <a:solidFill>
                <a:srgbClr val="000000"/>
              </a:solidFill>
              <a:latin typeface="Georgia" panose="02040502050405020303" pitchFamily="18" charset="0"/>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25B4-132F-5B78-40B1-87C4F27FC6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B26A85-1A50-0BCA-891D-10EB0BB97230}"/>
              </a:ext>
            </a:extLst>
          </p:cNvPr>
          <p:cNvSpPr>
            <a:spLocks noGrp="1"/>
          </p:cNvSpPr>
          <p:nvPr>
            <p:ph type="title"/>
          </p:nvPr>
        </p:nvSpPr>
        <p:spPr>
          <a:xfrm>
            <a:off x="1515979" y="1003156"/>
            <a:ext cx="8429299" cy="2852737"/>
          </a:xfrm>
        </p:spPr>
        <p:txBody>
          <a:bodyPr/>
          <a:lstStyle/>
          <a:p>
            <a:br>
              <a:rPr lang="nb-NO" b="0">
                <a:latin typeface="Georgia"/>
                <a:hlinkClick r:id="rId3" invalidUrl="http://">
                  <a:extLst>
                    <a:ext uri="{A12FA001-AC4F-418D-AE19-62706E023703}">
                      <ahyp:hlinkClr xmlns:ahyp="http://schemas.microsoft.com/office/drawing/2018/hyperlinkcolor" val="tx"/>
                    </a:ext>
                  </a:extLst>
                </a:hlinkClick>
              </a:rPr>
            </a:br>
            <a:br>
              <a:rPr lang="nb-NO" b="0">
                <a:latin typeface="Georgia"/>
                <a:hlinkClick r:id="rId4" invalidUrl="http://">
                  <a:extLst>
                    <a:ext uri="{A12FA001-AC4F-418D-AE19-62706E023703}">
                      <ahyp:hlinkClr xmlns:ahyp="http://schemas.microsoft.com/office/drawing/2018/hyperlinkcolor" val="tx"/>
                    </a:ext>
                  </a:extLst>
                </a:hlinkClick>
              </a:rPr>
            </a:br>
            <a:br>
              <a:rPr lang="nb-NO" b="0">
                <a:latin typeface="Georgia"/>
                <a:hlinkClick r:id="rId5" invalidUrl="http://">
                  <a:extLst>
                    <a:ext uri="{A12FA001-AC4F-418D-AE19-62706E023703}">
                      <ahyp:hlinkClr xmlns:ahyp="http://schemas.microsoft.com/office/drawing/2018/hyperlinkcolor" val="tx"/>
                    </a:ext>
                  </a:extLst>
                </a:hlinkClick>
              </a:rPr>
            </a:br>
            <a:r>
              <a:rPr lang="nb-NO" b="0">
                <a:solidFill>
                  <a:srgbClr val="1DB4AE"/>
                </a:solidFill>
                <a:latin typeface="Georgia"/>
                <a:hlinkClick r:id="rId6">
                  <a:extLst>
                    <a:ext uri="{A12FA001-AC4F-418D-AE19-62706E023703}">
                      <ahyp:hlinkClr xmlns:ahyp="http://schemas.microsoft.com/office/drawing/2018/hyperlinkcolor" val="tx"/>
                    </a:ext>
                  </a:extLst>
                </a:hlinkClick>
              </a:rPr>
              <a:t>Inngangsmusikk</a:t>
            </a:r>
            <a:r>
              <a:rPr lang="nb-NO" b="0">
                <a:latin typeface="Georgia"/>
              </a:rPr>
              <a:t> </a:t>
            </a:r>
            <a:br>
              <a:rPr lang="nb-NO" sz="2800">
                <a:latin typeface="Georgia"/>
                <a:hlinkClick r:id="rId6">
                  <a:extLst>
                    <a:ext uri="{A12FA001-AC4F-418D-AE19-62706E023703}">
                      <ahyp:hlinkClr xmlns:ahyp="http://schemas.microsoft.com/office/drawing/2018/hyperlinkcolor" val="tx"/>
                    </a:ext>
                  </a:extLst>
                </a:hlinkClick>
              </a:rPr>
            </a:br>
            <a:endParaRPr lang="nb-NO"/>
          </a:p>
        </p:txBody>
      </p:sp>
      <p:sp>
        <p:nvSpPr>
          <p:cNvPr id="3" name="Plassholder for tekst 2">
            <a:extLst>
              <a:ext uri="{FF2B5EF4-FFF2-40B4-BE49-F238E27FC236}">
                <a16:creationId xmlns:a16="http://schemas.microsoft.com/office/drawing/2014/main" id="{08630864-84DD-375C-F04F-754816327F47}"/>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3195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himmel, gress, utendørs, person&#10;&#10;Automatisk generert beskrivelse">
            <a:extLst>
              <a:ext uri="{FF2B5EF4-FFF2-40B4-BE49-F238E27FC236}">
                <a16:creationId xmlns:a16="http://schemas.microsoft.com/office/drawing/2014/main" id="{3028104D-77F6-4B67-A1EA-BD9E6DABEF91}"/>
              </a:ext>
            </a:extLst>
          </p:cNvPr>
          <p:cNvPicPr>
            <a:picLocks noChangeAspect="1"/>
          </p:cNvPicPr>
          <p:nvPr/>
        </p:nvPicPr>
        <p:blipFill rotWithShape="1">
          <a:blip r:embed="rId3"/>
          <a:srcRect l="12254" r="13605"/>
          <a:stretch/>
        </p:blipFill>
        <p:spPr>
          <a:xfrm>
            <a:off x="20" y="10"/>
            <a:ext cx="7037388" cy="6857990"/>
          </a:xfrm>
          <a:prstGeom prst="rect">
            <a:avLst/>
          </a:prstGeom>
          <a:noFill/>
        </p:spPr>
      </p:pic>
      <p:sp>
        <p:nvSpPr>
          <p:cNvPr id="2" name="Tittel 1">
            <a:extLst>
              <a:ext uri="{FF2B5EF4-FFF2-40B4-BE49-F238E27FC236}">
                <a16:creationId xmlns:a16="http://schemas.microsoft.com/office/drawing/2014/main" id="{B9E68402-D3F9-BF42-BB7C-499A0F2AFA6A}"/>
              </a:ext>
            </a:extLst>
          </p:cNvPr>
          <p:cNvSpPr>
            <a:spLocks noGrp="1"/>
          </p:cNvSpPr>
          <p:nvPr>
            <p:ph type="body" idx="10"/>
          </p:nvPr>
        </p:nvSpPr>
        <p:spPr>
          <a:xfrm>
            <a:off x="7298169" y="3086311"/>
            <a:ext cx="3756537" cy="4518364"/>
          </a:xfrm>
        </p:spPr>
        <p:txBody>
          <a:bodyPr lIns="91440" tIns="45720" rIns="91440" bIns="45720" anchor="t">
            <a:normAutofit/>
          </a:bodyPr>
          <a:lstStyle/>
          <a:p>
            <a:r>
              <a:rPr lang="nb-NO" sz="6000" b="0">
                <a:solidFill>
                  <a:srgbClr val="009999"/>
                </a:solidFill>
                <a:latin typeface="Georgia"/>
                <a:ea typeface="Verdana"/>
                <a:cs typeface="Calibri"/>
              </a:rPr>
              <a:t>Vi beveger oss!</a:t>
            </a:r>
          </a:p>
        </p:txBody>
      </p:sp>
    </p:spTree>
    <p:extLst>
      <p:ext uri="{BB962C8B-B14F-4D97-AF65-F5344CB8AC3E}">
        <p14:creationId xmlns:p14="http://schemas.microsoft.com/office/powerpoint/2010/main" val="157663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bilde 1" descr="Bilde frå filmen og kva som skjer i hjernen ved aktivitet">
            <a:extLst>
              <a:ext uri="{FF2B5EF4-FFF2-40B4-BE49-F238E27FC236}">
                <a16:creationId xmlns:a16="http://schemas.microsoft.com/office/drawing/2014/main" id="{6DA71A2F-0EA8-7967-454C-43215DBBF652}"/>
              </a:ext>
            </a:extLst>
          </p:cNvPr>
          <p:cNvPicPr>
            <a:picLocks noGrp="1" noChangeAspect="1"/>
          </p:cNvPicPr>
          <p:nvPr>
            <p:ph type="pic" idx="1"/>
          </p:nvPr>
        </p:nvPicPr>
        <p:blipFill>
          <a:blip r:embed="rId3"/>
          <a:srcRect/>
          <a:stretch/>
        </p:blipFill>
        <p:spPr bwMode="auto">
          <a:xfrm>
            <a:off x="2029146" y="1670077"/>
            <a:ext cx="7956842" cy="44788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Plassholder for tekst 2">
            <a:extLst>
              <a:ext uri="{FF2B5EF4-FFF2-40B4-BE49-F238E27FC236}">
                <a16:creationId xmlns:a16="http://schemas.microsoft.com/office/drawing/2014/main" id="{6BEFDB57-C805-204D-A8D6-5BBA0E4BE6C1}"/>
              </a:ext>
            </a:extLst>
          </p:cNvPr>
          <p:cNvSpPr>
            <a:spLocks noGrp="1" noChangeArrowheads="1"/>
          </p:cNvSpPr>
          <p:nvPr>
            <p:ph type="body" idx="10"/>
          </p:nvPr>
        </p:nvSpPr>
        <p:spPr bwMode="auto">
          <a:xfrm>
            <a:off x="3398200" y="408575"/>
            <a:ext cx="5546725" cy="1262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b-NO" altLang="nb-NO" sz="6000">
                <a:solidFill>
                  <a:srgbClr val="009999"/>
                </a:solidFill>
                <a:latin typeface="Georgia"/>
                <a:ea typeface="Verdana"/>
                <a:cs typeface="Calibri"/>
                <a:hlinkClick r:id="rId4"/>
              </a:rPr>
              <a:t>Vi ser film!</a:t>
            </a:r>
            <a:endParaRPr lang="nb-NO" altLang="nb-NO" sz="6000">
              <a:solidFill>
                <a:srgbClr val="009999"/>
              </a:solidFill>
              <a:latin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Bilde frå filmen som viser at det må vere balanse mellom korleis vi brukar hjernen og kroppen">
            <a:extLst>
              <a:ext uri="{FF2B5EF4-FFF2-40B4-BE49-F238E27FC236}">
                <a16:creationId xmlns:a16="http://schemas.microsoft.com/office/drawing/2014/main" id="{52E8A7FC-4DAD-FD3F-8EDD-1B5790AC9AFD}"/>
              </a:ext>
            </a:extLst>
          </p:cNvPr>
          <p:cNvPicPr>
            <a:picLocks noGrp="1" noChangeAspect="1"/>
          </p:cNvPicPr>
          <p:nvPr>
            <p:ph type="pic" idx="1"/>
          </p:nvPr>
        </p:nvPicPr>
        <p:blipFill>
          <a:blip r:embed="rId3"/>
          <a:srcRect/>
          <a:stretch/>
        </p:blipFill>
        <p:spPr>
          <a:xfrm>
            <a:off x="2061869" y="1718057"/>
            <a:ext cx="7678661" cy="4322384"/>
          </a:xfrm>
        </p:spPr>
      </p:pic>
      <p:sp>
        <p:nvSpPr>
          <p:cNvPr id="3" name="Plassholder for tekst 2">
            <a:extLst>
              <a:ext uri="{FF2B5EF4-FFF2-40B4-BE49-F238E27FC236}">
                <a16:creationId xmlns:a16="http://schemas.microsoft.com/office/drawing/2014/main" id="{54F7102F-431B-DC82-4504-B890F05B4B4C}"/>
              </a:ext>
            </a:extLst>
          </p:cNvPr>
          <p:cNvSpPr>
            <a:spLocks noGrp="1"/>
          </p:cNvSpPr>
          <p:nvPr>
            <p:ph type="body" idx="10"/>
          </p:nvPr>
        </p:nvSpPr>
        <p:spPr>
          <a:xfrm>
            <a:off x="558486" y="256840"/>
            <a:ext cx="11229860" cy="2907221"/>
          </a:xfrm>
        </p:spPr>
        <p:txBody>
          <a:bodyPr lIns="91440" tIns="45720" rIns="91440" bIns="45720" anchor="t"/>
          <a:lstStyle/>
          <a:p>
            <a:r>
              <a:rPr lang="nb-NO" sz="4000">
                <a:solidFill>
                  <a:srgbClr val="009999"/>
                </a:solidFill>
                <a:latin typeface="Georgia" panose="02040502050405020303" pitchFamily="18" charset="0"/>
                <a:ea typeface="Verdana"/>
                <a:cs typeface="Calibri"/>
              </a:rPr>
              <a:t>Hvorfor trenger vi balanse mellom hvor mye vi bruker kroppen og hvor mye vi bruker hjernen?</a:t>
            </a:r>
            <a:endParaRPr lang="nb-NO" sz="4000">
              <a:solidFill>
                <a:srgbClr val="009999"/>
              </a:solidFill>
              <a:latin typeface="Georgia" panose="02040502050405020303" pitchFamily="18" charset="0"/>
            </a:endParaRPr>
          </a:p>
        </p:txBody>
      </p:sp>
    </p:spTree>
    <p:extLst>
      <p:ext uri="{BB962C8B-B14F-4D97-AF65-F5344CB8AC3E}">
        <p14:creationId xmlns:p14="http://schemas.microsoft.com/office/powerpoint/2010/main" val="394410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itle 1">
            <a:extLst>
              <a:ext uri="{FF2B5EF4-FFF2-40B4-BE49-F238E27FC236}">
                <a16:creationId xmlns:a16="http://schemas.microsoft.com/office/drawing/2014/main" id="{82E30E8F-398F-202D-D22F-22655DFF8C48}"/>
              </a:ext>
            </a:extLst>
          </p:cNvPr>
          <p:cNvSpPr>
            <a:spLocks noGrp="1"/>
          </p:cNvSpPr>
          <p:nvPr>
            <p:ph type="title"/>
          </p:nvPr>
        </p:nvSpPr>
        <p:spPr>
          <a:xfrm>
            <a:off x="581889" y="365125"/>
            <a:ext cx="10993584" cy="1325563"/>
          </a:xfrm>
        </p:spPr>
        <p:txBody>
          <a:bodyPr lIns="91440" tIns="45720" rIns="91440" bIns="45720" anchor="t"/>
          <a:lstStyle/>
          <a:p>
            <a:pPr algn="ctr"/>
            <a:r>
              <a:rPr lang="en-US" sz="6000" b="0">
                <a:solidFill>
                  <a:srgbClr val="009999"/>
                </a:solidFill>
                <a:latin typeface="Georgia"/>
              </a:rPr>
              <a:t>High-five </a:t>
            </a:r>
            <a:r>
              <a:rPr lang="en-US" sz="6000" b="0" err="1">
                <a:solidFill>
                  <a:srgbClr val="009999"/>
                </a:solidFill>
                <a:latin typeface="Georgia"/>
              </a:rPr>
              <a:t>i</a:t>
            </a:r>
            <a:r>
              <a:rPr lang="en-US" sz="6000" b="0">
                <a:solidFill>
                  <a:srgbClr val="009999"/>
                </a:solidFill>
                <a:latin typeface="Georgia"/>
              </a:rPr>
              <a:t> </a:t>
            </a:r>
            <a:r>
              <a:rPr lang="en-US" sz="6000" b="0" err="1">
                <a:solidFill>
                  <a:srgbClr val="009999"/>
                </a:solidFill>
                <a:latin typeface="Georgia"/>
              </a:rPr>
              <a:t>ringen</a:t>
            </a:r>
            <a:endParaRPr lang="en-US" sz="6000" b="0" err="1">
              <a:solidFill>
                <a:srgbClr val="009999"/>
              </a:solidFill>
            </a:endParaRPr>
          </a:p>
        </p:txBody>
      </p:sp>
      <p:pic>
        <p:nvPicPr>
          <p:cNvPr id="2" name="Plassholder for bilde 1" descr="Et bilde som inneholder klær, person, Menneskeansikt, jeans&#10;&#10;Automatisk generert beskrivelse">
            <a:extLst>
              <a:ext uri="{FF2B5EF4-FFF2-40B4-BE49-F238E27FC236}">
                <a16:creationId xmlns:a16="http://schemas.microsoft.com/office/drawing/2014/main" id="{73DB25D2-D07C-EED1-E8D0-23ABA5BC5136}"/>
              </a:ext>
            </a:extLst>
          </p:cNvPr>
          <p:cNvPicPr>
            <a:picLocks noGrp="1" noChangeAspect="1"/>
          </p:cNvPicPr>
          <p:nvPr>
            <p:ph sz="half" idx="1"/>
          </p:nvPr>
        </p:nvPicPr>
        <p:blipFill rotWithShape="1">
          <a:blip r:embed="rId3"/>
          <a:srcRect r="4991" b="-1"/>
          <a:stretch/>
        </p:blipFill>
        <p:spPr bwMode="auto">
          <a:xfrm>
            <a:off x="2601794" y="1402292"/>
            <a:ext cx="7191720" cy="502786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a:xfrm>
            <a:off x="1074879" y="-426793"/>
            <a:ext cx="8702179" cy="2293937"/>
          </a:xfrm>
        </p:spPr>
        <p:txBody>
          <a:bodyPr lIns="91440" tIns="45720" rIns="91440" bIns="45720" anchor="b"/>
          <a:lstStyle/>
          <a:p>
            <a:pPr algn="ctr"/>
            <a:r>
              <a:rPr lang="nb-NO" b="0">
                <a:solidFill>
                  <a:schemeClr val="tx2"/>
                </a:solidFill>
                <a:latin typeface="Georgia"/>
              </a:rPr>
              <a:t>Vi leker!</a:t>
            </a:r>
            <a:br>
              <a:rPr lang="nb-NO" b="0">
                <a:solidFill>
                  <a:schemeClr val="tx2"/>
                </a:solidFill>
                <a:latin typeface="Georgia"/>
              </a:rPr>
            </a:br>
            <a:r>
              <a:rPr lang="nb-NO" sz="4000" b="0">
                <a:solidFill>
                  <a:schemeClr val="tx2"/>
                </a:solidFill>
                <a:latin typeface="Georgia"/>
              </a:rPr>
              <a:t>Sommerturen </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1500002" y="3556310"/>
            <a:ext cx="9352418" cy="1500187"/>
          </a:xfrm>
        </p:spPr>
        <p:txBody>
          <a:bodyPr vert="horz" lIns="91440" tIns="45720" rIns="91440" bIns="45720" rtlCol="0" anchor="t">
            <a:normAutofit/>
          </a:bodyPr>
          <a:lstStyle/>
          <a:p>
            <a:endParaRPr lang="nb-NO" sz="4000">
              <a:solidFill>
                <a:schemeClr val="tx2"/>
              </a:solidFill>
              <a:latin typeface="Georgia"/>
            </a:endParaRPr>
          </a:p>
        </p:txBody>
      </p:sp>
      <p:pic>
        <p:nvPicPr>
          <p:cNvPr id="4" name="Bilde 3" descr="Et bilde som inneholder person, gress, utendørs, klær&#10;&#10;Automatisk generert beskrivelse">
            <a:extLst>
              <a:ext uri="{FF2B5EF4-FFF2-40B4-BE49-F238E27FC236}">
                <a16:creationId xmlns:a16="http://schemas.microsoft.com/office/drawing/2014/main" id="{EA32501E-9025-7D2F-B5CA-F8E853EA9BCB}"/>
              </a:ext>
            </a:extLst>
          </p:cNvPr>
          <p:cNvPicPr>
            <a:picLocks noChangeAspect="1"/>
          </p:cNvPicPr>
          <p:nvPr/>
        </p:nvPicPr>
        <p:blipFill>
          <a:blip r:embed="rId3"/>
          <a:stretch>
            <a:fillRect/>
          </a:stretch>
        </p:blipFill>
        <p:spPr>
          <a:xfrm>
            <a:off x="1402940" y="1871234"/>
            <a:ext cx="8040930" cy="4284350"/>
          </a:xfrm>
          <a:prstGeom prst="rect">
            <a:avLst/>
          </a:prstGeom>
        </p:spPr>
      </p:pic>
    </p:spTree>
    <p:extLst>
      <p:ext uri="{BB962C8B-B14F-4D97-AF65-F5344CB8AC3E}">
        <p14:creationId xmlns:p14="http://schemas.microsoft.com/office/powerpoint/2010/main" val="161358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p:txBody>
          <a:bodyPr>
            <a:normAutofit fontScale="90000"/>
          </a:bodyPr>
          <a:lstStyle/>
          <a:p>
            <a:br>
              <a:rPr lang="nb-NO"/>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564908" y="2122488"/>
            <a:ext cx="5437911" cy="3806248"/>
          </a:xfrm>
        </p:spPr>
        <p:txBody>
          <a:bodyPr vert="horz" lIns="91440" tIns="45720" rIns="91440" bIns="45720" rtlCol="0" anchor="t">
            <a:normAutofit/>
          </a:bodyPr>
          <a:lstStyle/>
          <a:p>
            <a:pPr marL="0" indent="0">
              <a:buNone/>
            </a:pPr>
            <a:endParaRPr lang="nb-NO" sz="2400">
              <a:ea typeface="+mn-lt"/>
              <a:cs typeface="+mn-lt"/>
            </a:endParaRPr>
          </a:p>
          <a:p>
            <a:pPr lvl="2"/>
            <a:r>
              <a:rPr lang="nb-NO" sz="3200">
                <a:solidFill>
                  <a:srgbClr val="009999"/>
                </a:solidFill>
                <a:ea typeface="+mn-lt"/>
                <a:cs typeface="+mn-lt"/>
              </a:rPr>
              <a:t>Hva likte du i dag? </a:t>
            </a:r>
          </a:p>
          <a:p>
            <a:pPr lvl="2"/>
            <a:r>
              <a:rPr lang="nb-NO" sz="3200">
                <a:solidFill>
                  <a:srgbClr val="009999"/>
                </a:solidFill>
                <a:ea typeface="+mn-lt"/>
                <a:cs typeface="+mn-lt"/>
              </a:rPr>
              <a:t>Hva lærte du? </a:t>
            </a:r>
          </a:p>
          <a:p>
            <a:pPr lvl="2"/>
            <a:r>
              <a:rPr lang="nb-NO" sz="3200">
                <a:solidFill>
                  <a:srgbClr val="009999"/>
                </a:solidFill>
                <a:latin typeface="Calibri"/>
                <a:ea typeface="+mn-lt"/>
                <a:cs typeface="+mn-lt"/>
              </a:rPr>
              <a:t>Hva kan vi øve på?</a:t>
            </a:r>
          </a:p>
          <a:p>
            <a:pPr lvl="2"/>
            <a:r>
              <a:rPr lang="nb-NO" sz="3200">
                <a:solidFill>
                  <a:srgbClr val="009999"/>
                </a:solidFill>
                <a:ea typeface="+mn-lt"/>
                <a:cs typeface="+mn-lt"/>
              </a:rPr>
              <a:t>Hvorfor er dette viktig?</a:t>
            </a:r>
          </a:p>
          <a:p>
            <a:pPr marL="914400" lvl="2" indent="0">
              <a:buNone/>
            </a:pPr>
            <a:endParaRPr lang="nb-NO" sz="3200">
              <a:solidFill>
                <a:srgbClr val="009999"/>
              </a:solidFill>
              <a:ea typeface="+mn-lt"/>
              <a:cs typeface="+mn-lt"/>
            </a:endParaRPr>
          </a:p>
          <a:p>
            <a:pPr marL="914400" lvl="2" indent="0">
              <a:buNone/>
            </a:pPr>
            <a:endParaRPr lang="nb-NO" sz="3200">
              <a:solidFill>
                <a:srgbClr val="009999"/>
              </a:solidFill>
              <a:ea typeface="+mn-lt"/>
              <a:cs typeface="+mn-lt"/>
            </a:endParaRP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C4714-EBEE-46B1-A94C-B950790E17DE}">
  <ds:schemaRefs>
    <ds:schemaRef ds:uri="http://schemas.microsoft.com/sharepoint/v3/contenttype/forms"/>
  </ds:schemaRefs>
</ds:datastoreItem>
</file>

<file path=customXml/itemProps2.xml><?xml version="1.0" encoding="utf-8"?>
<ds:datastoreItem xmlns:ds="http://schemas.openxmlformats.org/officeDocument/2006/customXml" ds:itemID="{0B9ED5F0-CFFA-4AC8-9C41-9301FDC4AE56}">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5091C5-CD9F-4CF8-B273-EDA64D292F01}">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4_Office-tema</Template>
  <Application>Microsoft Office PowerPoint</Application>
  <PresentationFormat>Widescreen</PresentationFormat>
  <Slides>9</Slides>
  <Notes>7</Notes>
  <HiddenSlides>0</HiddenSlide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4_Office-tema</vt:lpstr>
      <vt:lpstr>Egendefinert utforming</vt:lpstr>
      <vt:lpstr>5_Office-tema</vt:lpstr>
      <vt:lpstr>3_Office-tema</vt:lpstr>
      <vt:lpstr>6_Office-tema</vt:lpstr>
      <vt:lpstr>Aktivitet 5., 6. og 7. trinn</vt:lpstr>
      <vt:lpstr>   Inngangsmusikk  </vt:lpstr>
      <vt:lpstr>PowerPoint Presentation</vt:lpstr>
      <vt:lpstr>PowerPoint Presentation</vt:lpstr>
      <vt:lpstr>PowerPoint Presentation</vt:lpstr>
      <vt:lpstr>High-five i ringen</vt:lpstr>
      <vt:lpstr>Vi leker! Sommerturen </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revision>1</cp:revision>
  <dcterms:created xsi:type="dcterms:W3CDTF">2023-01-27T13:13:49Z</dcterms:created>
  <dcterms:modified xsi:type="dcterms:W3CDTF">2024-05-08T07:22:53Z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