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7" r:id="rId1"/>
    <p:sldMasterId id="2147483683" r:id="rId2"/>
    <p:sldMasterId id="2147483659" r:id="rId3"/>
    <p:sldMasterId id="2147483675" r:id="rId4"/>
  </p:sldMasterIdLst>
  <p:notesMasterIdLst>
    <p:notesMasterId r:id="rId16"/>
  </p:notesMasterIdLst>
  <p:sldIdLst>
    <p:sldId id="261" r:id="rId5"/>
    <p:sldId id="278" r:id="rId6"/>
    <p:sldId id="285" r:id="rId7"/>
    <p:sldId id="315" r:id="rId8"/>
    <p:sldId id="271" r:id="rId9"/>
    <p:sldId id="314" r:id="rId10"/>
    <p:sldId id="273" r:id="rId11"/>
    <p:sldId id="297" r:id="rId12"/>
    <p:sldId id="270" r:id="rId13"/>
    <p:sldId id="266" r:id="rId14"/>
    <p:sldId id="269" r:id="rId15"/>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inimized">
    <p:restoredLeft sz="13861"/>
    <p:restoredTop sz="92695"/>
  </p:normalViewPr>
  <p:slideViewPr>
    <p:cSldViewPr snapToGrid="0" snapToObjects="1">
      <p:cViewPr varScale="1">
        <p:scale>
          <a:sx n="75" d="100"/>
          <a:sy n="75" d="100"/>
        </p:scale>
        <p:origin x="168" y="992"/>
      </p:cViewPr>
      <p:guideLst>
        <p:guide orient="horz" pos="2160"/>
        <p:guide pos="3840"/>
      </p:guideLst>
    </p:cSldViewPr>
  </p:slideViewPr>
  <p:notesTextViewPr>
    <p:cViewPr>
      <p:scale>
        <a:sx n="1" d="1"/>
        <a:sy n="1" d="1"/>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ED2CE8-BC3F-4B8F-9240-DDCC2CE3CF9D}" type="doc">
      <dgm:prSet loTypeId="urn:microsoft.com/office/officeart/2005/8/layout/default" loCatId="list" qsTypeId="urn:microsoft.com/office/officeart/2005/8/quickstyle/simple2" qsCatId="simple" csTypeId="urn:microsoft.com/office/officeart/2005/8/colors/accent1_2" csCatId="accent1" phldr="1"/>
      <dgm:spPr/>
      <dgm:t>
        <a:bodyPr/>
        <a:lstStyle/>
        <a:p>
          <a:endParaRPr lang="en-US"/>
        </a:p>
      </dgm:t>
    </dgm:pt>
    <dgm:pt modelId="{41D63237-C5C6-45B5-A89C-8C12313E969A}">
      <dgm:prSet/>
      <dgm:spPr/>
      <dgm:t>
        <a:bodyPr/>
        <a:lstStyle/>
        <a:p>
          <a:endParaRPr lang="en-US" dirty="0"/>
        </a:p>
      </dgm:t>
    </dgm:pt>
    <dgm:pt modelId="{2DEA0245-7D26-4115-8211-3BF31920DB5C}" type="parTrans" cxnId="{C2007D57-00ED-40B3-B11D-36E3E231E6B1}">
      <dgm:prSet/>
      <dgm:spPr/>
      <dgm:t>
        <a:bodyPr/>
        <a:lstStyle/>
        <a:p>
          <a:endParaRPr lang="en-US"/>
        </a:p>
      </dgm:t>
    </dgm:pt>
    <dgm:pt modelId="{72DB7966-1BD6-4F3B-B6A2-FD79B74CF0E3}" type="sibTrans" cxnId="{C2007D57-00ED-40B3-B11D-36E3E231E6B1}">
      <dgm:prSet/>
      <dgm:spPr/>
      <dgm:t>
        <a:bodyPr/>
        <a:lstStyle/>
        <a:p>
          <a:endParaRPr lang="en-US"/>
        </a:p>
      </dgm:t>
    </dgm:pt>
    <dgm:pt modelId="{A96E0867-23A9-495F-8B08-26B53E6225E3}">
      <dgm:prSet/>
      <dgm:spPr/>
      <dgm:t>
        <a:bodyPr/>
        <a:lstStyle/>
        <a:p>
          <a:r>
            <a:rPr lang="nb-NO" b="0" i="0" dirty="0"/>
            <a:t>Liker å være oppe om kvelden</a:t>
          </a:r>
          <a:endParaRPr lang="en-US" dirty="0"/>
        </a:p>
      </dgm:t>
    </dgm:pt>
    <dgm:pt modelId="{3573FCB5-5D06-4131-A6C0-5B3588C2140E}" type="parTrans" cxnId="{2A24B8B9-A27D-4E94-BDA6-691FF261C7A4}">
      <dgm:prSet/>
      <dgm:spPr/>
      <dgm:t>
        <a:bodyPr/>
        <a:lstStyle/>
        <a:p>
          <a:endParaRPr lang="en-US"/>
        </a:p>
      </dgm:t>
    </dgm:pt>
    <dgm:pt modelId="{DFF32728-93DC-4291-B580-460BFB59822A}" type="sibTrans" cxnId="{2A24B8B9-A27D-4E94-BDA6-691FF261C7A4}">
      <dgm:prSet/>
      <dgm:spPr/>
      <dgm:t>
        <a:bodyPr/>
        <a:lstStyle/>
        <a:p>
          <a:endParaRPr lang="en-US"/>
        </a:p>
      </dgm:t>
    </dgm:pt>
    <dgm:pt modelId="{7692C3C4-C916-4811-86EE-0AB911C54DA9}">
      <dgm:prSet/>
      <dgm:spPr/>
      <dgm:t>
        <a:bodyPr/>
        <a:lstStyle/>
        <a:p>
          <a:r>
            <a:rPr lang="nb-NO" b="0" i="0" dirty="0"/>
            <a:t>Har sovet for lite i natt</a:t>
          </a:r>
          <a:endParaRPr lang="en-US" dirty="0"/>
        </a:p>
      </dgm:t>
    </dgm:pt>
    <dgm:pt modelId="{480C0E9C-454A-48A4-AAA2-891A25D63B38}" type="parTrans" cxnId="{E41A5AEF-F7F4-4212-8E94-20E994DF906C}">
      <dgm:prSet/>
      <dgm:spPr/>
      <dgm:t>
        <a:bodyPr/>
        <a:lstStyle/>
        <a:p>
          <a:endParaRPr lang="en-US"/>
        </a:p>
      </dgm:t>
    </dgm:pt>
    <dgm:pt modelId="{3045D511-9726-4ACD-AC35-38833351BE03}" type="sibTrans" cxnId="{E41A5AEF-F7F4-4212-8E94-20E994DF906C}">
      <dgm:prSet/>
      <dgm:spPr/>
      <dgm:t>
        <a:bodyPr/>
        <a:lstStyle/>
        <a:p>
          <a:endParaRPr lang="en-US"/>
        </a:p>
      </dgm:t>
    </dgm:pt>
    <dgm:pt modelId="{7954BEF0-2ED0-4DEE-BE99-D44258087208}">
      <dgm:prSet/>
      <dgm:spPr/>
      <dgm:t>
        <a:bodyPr/>
        <a:lstStyle/>
        <a:p>
          <a:r>
            <a:rPr lang="nb-NO" b="0" i="0" dirty="0"/>
            <a:t>Er trøtt om morgenen</a:t>
          </a:r>
          <a:endParaRPr lang="en-US" dirty="0"/>
        </a:p>
      </dgm:t>
    </dgm:pt>
    <dgm:pt modelId="{6EBEA963-FA78-4A56-B585-01B22ED79518}" type="parTrans" cxnId="{FB4ED9B3-B745-4C88-AAE2-B73A9F04D8D0}">
      <dgm:prSet/>
      <dgm:spPr/>
      <dgm:t>
        <a:bodyPr/>
        <a:lstStyle/>
        <a:p>
          <a:endParaRPr lang="en-US"/>
        </a:p>
      </dgm:t>
    </dgm:pt>
    <dgm:pt modelId="{04E8A4BC-3BCA-44E5-A235-E2CCC096DBED}" type="sibTrans" cxnId="{FB4ED9B3-B745-4C88-AAE2-B73A9F04D8D0}">
      <dgm:prSet/>
      <dgm:spPr/>
      <dgm:t>
        <a:bodyPr/>
        <a:lstStyle/>
        <a:p>
          <a:endParaRPr lang="en-US"/>
        </a:p>
      </dgm:t>
    </dgm:pt>
    <dgm:pt modelId="{932086CA-33B2-4A92-9008-BA47474AB75A}">
      <dgm:prSet/>
      <dgm:spPr/>
      <dgm:t>
        <a:bodyPr/>
        <a:lstStyle/>
        <a:p>
          <a:r>
            <a:rPr lang="nb-NO" b="0" i="0" dirty="0"/>
            <a:t>Liker pizza</a:t>
          </a:r>
          <a:endParaRPr lang="en-US" dirty="0"/>
        </a:p>
      </dgm:t>
    </dgm:pt>
    <dgm:pt modelId="{A56CF683-E9BD-4F6F-9610-9E3211937A62}" type="parTrans" cxnId="{D15AE4F0-AF67-4745-8279-2BC12FFD54C0}">
      <dgm:prSet/>
      <dgm:spPr/>
      <dgm:t>
        <a:bodyPr/>
        <a:lstStyle/>
        <a:p>
          <a:endParaRPr lang="en-US"/>
        </a:p>
      </dgm:t>
    </dgm:pt>
    <dgm:pt modelId="{B86C4C57-6017-43EC-8970-9816C3871350}" type="sibTrans" cxnId="{D15AE4F0-AF67-4745-8279-2BC12FFD54C0}">
      <dgm:prSet/>
      <dgm:spPr/>
      <dgm:t>
        <a:bodyPr/>
        <a:lstStyle/>
        <a:p>
          <a:endParaRPr lang="en-US"/>
        </a:p>
      </dgm:t>
    </dgm:pt>
    <dgm:pt modelId="{D7F96413-C7ED-4734-AA03-6F6E5B179A9B}">
      <dgm:prSet/>
      <dgm:spPr/>
      <dgm:t>
        <a:bodyPr/>
        <a:lstStyle/>
        <a:p>
          <a:r>
            <a:rPr lang="nb-NO" b="0" i="0" dirty="0"/>
            <a:t>Syns det er slitsomt å finne klær om morgenen</a:t>
          </a:r>
          <a:endParaRPr lang="en-US" dirty="0"/>
        </a:p>
      </dgm:t>
    </dgm:pt>
    <dgm:pt modelId="{2D26293F-A5AD-43C3-B4B8-A06F7CEF0BE6}" type="parTrans" cxnId="{8ECCBAE9-861C-4B03-AB8F-DD1454A799C8}">
      <dgm:prSet/>
      <dgm:spPr/>
      <dgm:t>
        <a:bodyPr/>
        <a:lstStyle/>
        <a:p>
          <a:endParaRPr lang="en-US"/>
        </a:p>
      </dgm:t>
    </dgm:pt>
    <dgm:pt modelId="{29F37B86-D70B-4F91-8C0A-69CBCC97FEA1}" type="sibTrans" cxnId="{8ECCBAE9-861C-4B03-AB8F-DD1454A799C8}">
      <dgm:prSet/>
      <dgm:spPr/>
      <dgm:t>
        <a:bodyPr/>
        <a:lstStyle/>
        <a:p>
          <a:endParaRPr lang="en-US"/>
        </a:p>
      </dgm:t>
    </dgm:pt>
    <dgm:pt modelId="{6D7921E4-15E3-4DE7-A604-BAC0AF1034DA}">
      <dgm:prSet/>
      <dgm:spPr/>
      <dgm:t>
        <a:bodyPr/>
        <a:lstStyle/>
        <a:p>
          <a:r>
            <a:rPr lang="nb-NO" b="0" i="0" dirty="0"/>
            <a:t>Liker å </a:t>
          </a:r>
          <a:r>
            <a:rPr lang="nb-NO" b="0" i="0" dirty="0" err="1"/>
            <a:t>scrolle</a:t>
          </a:r>
          <a:r>
            <a:rPr lang="nb-NO" b="0" i="0" dirty="0"/>
            <a:t> om kvelden</a:t>
          </a:r>
          <a:endParaRPr lang="en-US" dirty="0"/>
        </a:p>
      </dgm:t>
    </dgm:pt>
    <dgm:pt modelId="{4A3F28C2-2803-4E3F-B722-01C4F9774EA2}" type="parTrans" cxnId="{CFDF6DAB-4A1B-45EF-A113-46281E813311}">
      <dgm:prSet/>
      <dgm:spPr/>
      <dgm:t>
        <a:bodyPr/>
        <a:lstStyle/>
        <a:p>
          <a:endParaRPr lang="en-US"/>
        </a:p>
      </dgm:t>
    </dgm:pt>
    <dgm:pt modelId="{23F568F0-7762-4269-8352-27529EBC06CB}" type="sibTrans" cxnId="{CFDF6DAB-4A1B-45EF-A113-46281E813311}">
      <dgm:prSet/>
      <dgm:spPr/>
      <dgm:t>
        <a:bodyPr/>
        <a:lstStyle/>
        <a:p>
          <a:endParaRPr lang="en-US"/>
        </a:p>
      </dgm:t>
    </dgm:pt>
    <dgm:pt modelId="{0382FC3D-2332-4D7F-900D-55CA903E01AE}">
      <dgm:prSet/>
      <dgm:spPr/>
      <dgm:t>
        <a:bodyPr/>
        <a:lstStyle/>
        <a:p>
          <a:r>
            <a:rPr lang="nb-NO" b="0" i="0" dirty="0"/>
            <a:t>Burde legge seg tidligere</a:t>
          </a:r>
          <a:endParaRPr lang="en-US" dirty="0"/>
        </a:p>
      </dgm:t>
    </dgm:pt>
    <dgm:pt modelId="{590697EF-A778-4A02-AA26-3EC5E5AA567C}" type="parTrans" cxnId="{D0AE1222-3015-4E8D-A996-009735237125}">
      <dgm:prSet/>
      <dgm:spPr/>
      <dgm:t>
        <a:bodyPr/>
        <a:lstStyle/>
        <a:p>
          <a:endParaRPr lang="en-US"/>
        </a:p>
      </dgm:t>
    </dgm:pt>
    <dgm:pt modelId="{FFDBCA72-878C-4EA4-993D-88D2367264DD}" type="sibTrans" cxnId="{D0AE1222-3015-4E8D-A996-009735237125}">
      <dgm:prSet/>
      <dgm:spPr/>
      <dgm:t>
        <a:bodyPr/>
        <a:lstStyle/>
        <a:p>
          <a:endParaRPr lang="en-US"/>
        </a:p>
      </dgm:t>
    </dgm:pt>
    <dgm:pt modelId="{EE654DCD-3366-45E3-B607-261D676B4D58}">
      <dgm:prSet/>
      <dgm:spPr/>
      <dgm:t>
        <a:bodyPr/>
        <a:lstStyle/>
        <a:p>
          <a:r>
            <a:rPr lang="nb-NO" b="0" i="0"/>
            <a:t>Har rotete rom</a:t>
          </a:r>
          <a:endParaRPr lang="en-US"/>
        </a:p>
      </dgm:t>
    </dgm:pt>
    <dgm:pt modelId="{7159AE9E-C45C-48D7-8450-555F5C1EFA22}" type="parTrans" cxnId="{FB68C014-49B9-454F-A97F-5AC62B553601}">
      <dgm:prSet/>
      <dgm:spPr/>
      <dgm:t>
        <a:bodyPr/>
        <a:lstStyle/>
        <a:p>
          <a:endParaRPr lang="en-US"/>
        </a:p>
      </dgm:t>
    </dgm:pt>
    <dgm:pt modelId="{92E2E912-AB75-4913-A899-328289FACE84}" type="sibTrans" cxnId="{FB68C014-49B9-454F-A97F-5AC62B553601}">
      <dgm:prSet/>
      <dgm:spPr/>
      <dgm:t>
        <a:bodyPr/>
        <a:lstStyle/>
        <a:p>
          <a:endParaRPr lang="en-US"/>
        </a:p>
      </dgm:t>
    </dgm:pt>
    <dgm:pt modelId="{C3AD913C-0B42-42DA-A38A-BF1D27ED29FD}">
      <dgm:prSet/>
      <dgm:spPr/>
      <dgm:t>
        <a:bodyPr/>
        <a:lstStyle/>
        <a:p>
          <a:r>
            <a:rPr lang="nb-NO" b="0" i="0"/>
            <a:t>Drømmer </a:t>
          </a:r>
          <a:endParaRPr lang="en-US"/>
        </a:p>
      </dgm:t>
    </dgm:pt>
    <dgm:pt modelId="{D4B2B05A-F309-4A46-A21D-CE15233F6788}" type="parTrans" cxnId="{2CB7F3FA-7994-4CF0-9172-A3C13B417C2D}">
      <dgm:prSet/>
      <dgm:spPr/>
      <dgm:t>
        <a:bodyPr/>
        <a:lstStyle/>
        <a:p>
          <a:endParaRPr lang="en-US"/>
        </a:p>
      </dgm:t>
    </dgm:pt>
    <dgm:pt modelId="{D58BAAA1-B424-42A0-B989-A04F17E55A02}" type="sibTrans" cxnId="{2CB7F3FA-7994-4CF0-9172-A3C13B417C2D}">
      <dgm:prSet/>
      <dgm:spPr/>
      <dgm:t>
        <a:bodyPr/>
        <a:lstStyle/>
        <a:p>
          <a:endParaRPr lang="en-US"/>
        </a:p>
      </dgm:t>
    </dgm:pt>
    <dgm:pt modelId="{255ACED1-55D5-4531-8431-5638C105F7FB}">
      <dgm:prSet/>
      <dgm:spPr/>
      <dgm:t>
        <a:bodyPr/>
        <a:lstStyle/>
        <a:p>
          <a:r>
            <a:rPr lang="nb-NO" b="0" i="0" dirty="0"/>
            <a:t>Snorker </a:t>
          </a:r>
          <a:endParaRPr lang="en-US" dirty="0"/>
        </a:p>
      </dgm:t>
    </dgm:pt>
    <dgm:pt modelId="{03DC86FC-2C69-4ED0-8CB5-F089341ED338}" type="parTrans" cxnId="{CAF70D19-D1F7-40BE-AB84-D4D1DB1FEF5A}">
      <dgm:prSet/>
      <dgm:spPr/>
      <dgm:t>
        <a:bodyPr/>
        <a:lstStyle/>
        <a:p>
          <a:endParaRPr lang="en-US"/>
        </a:p>
      </dgm:t>
    </dgm:pt>
    <dgm:pt modelId="{34AB4FD5-669D-4518-873A-C4EAA10CFE91}" type="sibTrans" cxnId="{CAF70D19-D1F7-40BE-AB84-D4D1DB1FEF5A}">
      <dgm:prSet/>
      <dgm:spPr/>
      <dgm:t>
        <a:bodyPr/>
        <a:lstStyle/>
        <a:p>
          <a:endParaRPr lang="en-US"/>
        </a:p>
      </dgm:t>
    </dgm:pt>
    <dgm:pt modelId="{BF943A95-8797-4519-B777-8985FC470C19}">
      <dgm:prSet/>
      <dgm:spPr/>
      <dgm:t>
        <a:bodyPr/>
        <a:lstStyle/>
        <a:p>
          <a:r>
            <a:rPr lang="nb-NO" b="0" i="0"/>
            <a:t>Sover med vinduet på gløtt</a:t>
          </a:r>
          <a:endParaRPr lang="en-US"/>
        </a:p>
      </dgm:t>
    </dgm:pt>
    <dgm:pt modelId="{5EDC0BC3-E40A-423C-B7C2-AA49992B92A9}" type="parTrans" cxnId="{3AAB7F5C-4222-4007-9D52-264A44C7BD5E}">
      <dgm:prSet/>
      <dgm:spPr/>
      <dgm:t>
        <a:bodyPr/>
        <a:lstStyle/>
        <a:p>
          <a:endParaRPr lang="en-US"/>
        </a:p>
      </dgm:t>
    </dgm:pt>
    <dgm:pt modelId="{724D2118-E74A-49CA-B2A3-4E0B21B0BFC4}" type="sibTrans" cxnId="{3AAB7F5C-4222-4007-9D52-264A44C7BD5E}">
      <dgm:prSet/>
      <dgm:spPr/>
      <dgm:t>
        <a:bodyPr/>
        <a:lstStyle/>
        <a:p>
          <a:endParaRPr lang="en-US"/>
        </a:p>
      </dgm:t>
    </dgm:pt>
    <dgm:pt modelId="{9A9FECF9-AAE1-4375-AF28-E176B7B52699}">
      <dgm:prSet/>
      <dgm:spPr/>
      <dgm:t>
        <a:bodyPr/>
        <a:lstStyle/>
        <a:p>
          <a:r>
            <a:rPr lang="nb-NO" b="0" i="0" dirty="0"/>
            <a:t>Liker pysj</a:t>
          </a:r>
          <a:endParaRPr lang="en-US" dirty="0"/>
        </a:p>
      </dgm:t>
    </dgm:pt>
    <dgm:pt modelId="{EB51ED62-6D2D-45DE-A721-33264342991A}" type="parTrans" cxnId="{BDDB0987-9E7F-411B-8128-DA040A1DC6DF}">
      <dgm:prSet/>
      <dgm:spPr/>
      <dgm:t>
        <a:bodyPr/>
        <a:lstStyle/>
        <a:p>
          <a:endParaRPr lang="en-US"/>
        </a:p>
      </dgm:t>
    </dgm:pt>
    <dgm:pt modelId="{06F6467D-EA90-4ACA-962F-DA13A4EA486F}" type="sibTrans" cxnId="{BDDB0987-9E7F-411B-8128-DA040A1DC6DF}">
      <dgm:prSet/>
      <dgm:spPr/>
      <dgm:t>
        <a:bodyPr/>
        <a:lstStyle/>
        <a:p>
          <a:endParaRPr lang="en-US"/>
        </a:p>
      </dgm:t>
    </dgm:pt>
    <dgm:pt modelId="{14C1B675-272D-4D10-ABF2-1B1A0C7A87D9}">
      <dgm:prSet/>
      <dgm:spPr/>
      <dgm:t>
        <a:bodyPr/>
        <a:lstStyle/>
        <a:p>
          <a:r>
            <a:rPr lang="nb-NO" b="0" i="0" dirty="0"/>
            <a:t>Dusjer om kvelden</a:t>
          </a:r>
          <a:endParaRPr lang="en-US" dirty="0"/>
        </a:p>
      </dgm:t>
    </dgm:pt>
    <dgm:pt modelId="{1F1152EC-29E8-468E-B4DC-C907537209F3}" type="parTrans" cxnId="{23196AEE-0F12-4398-99CC-72D48A770265}">
      <dgm:prSet/>
      <dgm:spPr/>
      <dgm:t>
        <a:bodyPr/>
        <a:lstStyle/>
        <a:p>
          <a:endParaRPr lang="en-US"/>
        </a:p>
      </dgm:t>
    </dgm:pt>
    <dgm:pt modelId="{56A4F372-3822-4457-AC27-0723C1164286}" type="sibTrans" cxnId="{23196AEE-0F12-4398-99CC-72D48A770265}">
      <dgm:prSet/>
      <dgm:spPr/>
      <dgm:t>
        <a:bodyPr/>
        <a:lstStyle/>
        <a:p>
          <a:endParaRPr lang="en-US"/>
        </a:p>
      </dgm:t>
    </dgm:pt>
    <dgm:pt modelId="{E14C7F80-7F22-4AAA-BA3B-44FDF7353980}">
      <dgm:prSet/>
      <dgm:spPr/>
      <dgm:t>
        <a:bodyPr/>
        <a:lstStyle/>
        <a:p>
          <a:r>
            <a:rPr lang="nb-NO" b="0" i="0"/>
            <a:t>Sover på dagen</a:t>
          </a:r>
          <a:endParaRPr lang="en-US"/>
        </a:p>
      </dgm:t>
    </dgm:pt>
    <dgm:pt modelId="{57F85E43-0724-4D47-B481-4C93D2669F81}" type="parTrans" cxnId="{78EB8DCD-E0A9-42BA-838F-8D231037DCBB}">
      <dgm:prSet/>
      <dgm:spPr/>
      <dgm:t>
        <a:bodyPr/>
        <a:lstStyle/>
        <a:p>
          <a:endParaRPr lang="en-US"/>
        </a:p>
      </dgm:t>
    </dgm:pt>
    <dgm:pt modelId="{D6665709-41D2-492E-84AC-D595D7E8F761}" type="sibTrans" cxnId="{78EB8DCD-E0A9-42BA-838F-8D231037DCBB}">
      <dgm:prSet/>
      <dgm:spPr/>
      <dgm:t>
        <a:bodyPr/>
        <a:lstStyle/>
        <a:p>
          <a:endParaRPr lang="en-US"/>
        </a:p>
      </dgm:t>
    </dgm:pt>
    <dgm:pt modelId="{403593C1-CDF0-402D-9DB8-EE2C8E9953F3}">
      <dgm:prSet/>
      <dgm:spPr/>
      <dgm:t>
        <a:bodyPr/>
        <a:lstStyle/>
        <a:p>
          <a:r>
            <a:rPr lang="en-US" dirty="0" err="1"/>
            <a:t>Sover</a:t>
          </a:r>
          <a:r>
            <a:rPr lang="en-US" dirty="0"/>
            <a:t> </a:t>
          </a:r>
          <a:r>
            <a:rPr lang="en-US" dirty="0" err="1"/>
            <a:t>lenger</a:t>
          </a:r>
          <a:r>
            <a:rPr lang="en-US" dirty="0"/>
            <a:t> </a:t>
          </a:r>
          <a:r>
            <a:rPr lang="en-US" dirty="0" err="1"/>
            <a:t>i</a:t>
          </a:r>
          <a:r>
            <a:rPr lang="en-US" dirty="0"/>
            <a:t> </a:t>
          </a:r>
          <a:r>
            <a:rPr lang="en-US" dirty="0" err="1"/>
            <a:t>helgene</a:t>
          </a:r>
          <a:endParaRPr lang="en-US" dirty="0"/>
        </a:p>
      </dgm:t>
    </dgm:pt>
    <dgm:pt modelId="{340872A8-64DD-4EA3-887D-8530ADC8A974}" type="parTrans" cxnId="{9545BD5E-CCEF-400B-A459-E0276D35A315}">
      <dgm:prSet/>
      <dgm:spPr/>
      <dgm:t>
        <a:bodyPr/>
        <a:lstStyle/>
        <a:p>
          <a:endParaRPr lang="en-US"/>
        </a:p>
      </dgm:t>
    </dgm:pt>
    <dgm:pt modelId="{3A7EB8ED-CB19-470B-8246-C9E69C43F7DF}" type="sibTrans" cxnId="{9545BD5E-CCEF-400B-A459-E0276D35A315}">
      <dgm:prSet/>
      <dgm:spPr/>
      <dgm:t>
        <a:bodyPr/>
        <a:lstStyle/>
        <a:p>
          <a:endParaRPr lang="en-US"/>
        </a:p>
      </dgm:t>
    </dgm:pt>
    <dgm:pt modelId="{6B158ECE-46FE-7D4A-A9EE-374CE7CC1648}">
      <dgm:prSet/>
      <dgm:spPr/>
      <dgm:t>
        <a:bodyPr/>
        <a:lstStyle/>
        <a:p>
          <a:r>
            <a:rPr lang="en-US" dirty="0"/>
            <a:t>Liver </a:t>
          </a:r>
          <a:r>
            <a:rPr lang="en-US" dirty="0" err="1"/>
            <a:t>å</a:t>
          </a:r>
          <a:r>
            <a:rPr lang="en-US" dirty="0"/>
            <a:t> </a:t>
          </a:r>
          <a:r>
            <a:rPr lang="en-US" dirty="0" err="1"/>
            <a:t>sove</a:t>
          </a:r>
          <a:endParaRPr lang="en-US" dirty="0"/>
        </a:p>
      </dgm:t>
    </dgm:pt>
    <dgm:pt modelId="{5A83F896-C2EA-EC42-831A-EA514CE6B699}" type="parTrans" cxnId="{81AA4240-D9A9-994A-A1A3-C01687F40E0E}">
      <dgm:prSet/>
      <dgm:spPr/>
      <dgm:t>
        <a:bodyPr/>
        <a:lstStyle/>
        <a:p>
          <a:endParaRPr lang="nb-NO"/>
        </a:p>
      </dgm:t>
    </dgm:pt>
    <dgm:pt modelId="{C04FA487-5F5B-5B40-8D50-685D39C8CF96}" type="sibTrans" cxnId="{81AA4240-D9A9-994A-A1A3-C01687F40E0E}">
      <dgm:prSet/>
      <dgm:spPr/>
      <dgm:t>
        <a:bodyPr/>
        <a:lstStyle/>
        <a:p>
          <a:endParaRPr lang="nb-NO"/>
        </a:p>
      </dgm:t>
    </dgm:pt>
    <dgm:pt modelId="{960B5714-200D-F045-A0E8-92D2EC3714F1}" type="pres">
      <dgm:prSet presAssocID="{CCED2CE8-BC3F-4B8F-9240-DDCC2CE3CF9D}" presName="diagram" presStyleCnt="0">
        <dgm:presLayoutVars>
          <dgm:dir/>
          <dgm:resizeHandles val="exact"/>
        </dgm:presLayoutVars>
      </dgm:prSet>
      <dgm:spPr/>
    </dgm:pt>
    <dgm:pt modelId="{CD83624C-CFC0-A74B-A840-44B3F1340635}" type="pres">
      <dgm:prSet presAssocID="{41D63237-C5C6-45B5-A89C-8C12313E969A}" presName="node" presStyleLbl="node1" presStyleIdx="0" presStyleCnt="1" custScaleY="171346" custLinFactX="4386" custLinFactNeighborX="100000" custLinFactNeighborY="-27377">
        <dgm:presLayoutVars>
          <dgm:bulletEnabled val="1"/>
        </dgm:presLayoutVars>
      </dgm:prSet>
      <dgm:spPr/>
    </dgm:pt>
  </dgm:ptLst>
  <dgm:cxnLst>
    <dgm:cxn modelId="{FB68C014-49B9-454F-A97F-5AC62B553601}" srcId="{41D63237-C5C6-45B5-A89C-8C12313E969A}" destId="{EE654DCD-3366-45E3-B607-261D676B4D58}" srcOrd="8" destOrd="0" parTransId="{7159AE9E-C45C-48D7-8450-555F5C1EFA22}" sibTransId="{92E2E912-AB75-4913-A899-328289FACE84}"/>
    <dgm:cxn modelId="{0DC57E18-291E-4646-8070-784353C08918}" type="presOf" srcId="{BF943A95-8797-4519-B777-8985FC470C19}" destId="{CD83624C-CFC0-A74B-A840-44B3F1340635}" srcOrd="0" destOrd="12" presId="urn:microsoft.com/office/officeart/2005/8/layout/default"/>
    <dgm:cxn modelId="{CAF70D19-D1F7-40BE-AB84-D4D1DB1FEF5A}" srcId="{41D63237-C5C6-45B5-A89C-8C12313E969A}" destId="{255ACED1-55D5-4531-8431-5638C105F7FB}" srcOrd="10" destOrd="0" parTransId="{03DC86FC-2C69-4ED0-8CB5-F089341ED338}" sibTransId="{34AB4FD5-669D-4518-873A-C4EAA10CFE91}"/>
    <dgm:cxn modelId="{D0AE1222-3015-4E8D-A996-009735237125}" srcId="{41D63237-C5C6-45B5-A89C-8C12313E969A}" destId="{0382FC3D-2332-4D7F-900D-55CA903E01AE}" srcOrd="7" destOrd="0" parTransId="{590697EF-A778-4A02-AA26-3EC5E5AA567C}" sibTransId="{FFDBCA72-878C-4EA4-993D-88D2367264DD}"/>
    <dgm:cxn modelId="{93D0DC25-CDA2-9F4E-A070-A7BD93511F4C}" type="presOf" srcId="{14C1B675-272D-4D10-ABF2-1B1A0C7A87D9}" destId="{CD83624C-CFC0-A74B-A840-44B3F1340635}" srcOrd="0" destOrd="14" presId="urn:microsoft.com/office/officeart/2005/8/layout/default"/>
    <dgm:cxn modelId="{E671082B-58C7-9241-852D-A2DD549B2EA4}" type="presOf" srcId="{D7F96413-C7ED-4734-AA03-6F6E5B179A9B}" destId="{CD83624C-CFC0-A74B-A840-44B3F1340635}" srcOrd="0" destOrd="6" presId="urn:microsoft.com/office/officeart/2005/8/layout/default"/>
    <dgm:cxn modelId="{F0D14B31-70DE-B140-81EA-0CA0B8248BDB}" type="presOf" srcId="{A96E0867-23A9-495F-8B08-26B53E6225E3}" destId="{CD83624C-CFC0-A74B-A840-44B3F1340635}" srcOrd="0" destOrd="1" presId="urn:microsoft.com/office/officeart/2005/8/layout/default"/>
    <dgm:cxn modelId="{DF7A0533-69E3-CE43-B5D8-00D923A5287F}" type="presOf" srcId="{7692C3C4-C916-4811-86EE-0AB911C54DA9}" destId="{CD83624C-CFC0-A74B-A840-44B3F1340635}" srcOrd="0" destOrd="3" presId="urn:microsoft.com/office/officeart/2005/8/layout/default"/>
    <dgm:cxn modelId="{81AA4240-D9A9-994A-A1A3-C01687F40E0E}" srcId="{41D63237-C5C6-45B5-A89C-8C12313E969A}" destId="{6B158ECE-46FE-7D4A-A9EE-374CE7CC1648}" srcOrd="1" destOrd="0" parTransId="{5A83F896-C2EA-EC42-831A-EA514CE6B699}" sibTransId="{C04FA487-5F5B-5B40-8D50-685D39C8CF96}"/>
    <dgm:cxn modelId="{4FD92941-9734-D945-9D63-1963BFC812E9}" type="presOf" srcId="{403593C1-CDF0-402D-9DB8-EE2C8E9953F3}" destId="{CD83624C-CFC0-A74B-A840-44B3F1340635}" srcOrd="0" destOrd="16" presId="urn:microsoft.com/office/officeart/2005/8/layout/default"/>
    <dgm:cxn modelId="{F845894B-2961-CB41-AF60-887C000A3266}" type="presOf" srcId="{E14C7F80-7F22-4AAA-BA3B-44FDF7353980}" destId="{CD83624C-CFC0-A74B-A840-44B3F1340635}" srcOrd="0" destOrd="15" presId="urn:microsoft.com/office/officeart/2005/8/layout/default"/>
    <dgm:cxn modelId="{C2007D57-00ED-40B3-B11D-36E3E231E6B1}" srcId="{CCED2CE8-BC3F-4B8F-9240-DDCC2CE3CF9D}" destId="{41D63237-C5C6-45B5-A89C-8C12313E969A}" srcOrd="0" destOrd="0" parTransId="{2DEA0245-7D26-4115-8211-3BF31920DB5C}" sibTransId="{72DB7966-1BD6-4F3B-B6A2-FD79B74CF0E3}"/>
    <dgm:cxn modelId="{30F2945B-E4FE-0C4D-A82D-264B860AB647}" type="presOf" srcId="{CCED2CE8-BC3F-4B8F-9240-DDCC2CE3CF9D}" destId="{960B5714-200D-F045-A0E8-92D2EC3714F1}" srcOrd="0" destOrd="0" presId="urn:microsoft.com/office/officeart/2005/8/layout/default"/>
    <dgm:cxn modelId="{3AAB7F5C-4222-4007-9D52-264A44C7BD5E}" srcId="{41D63237-C5C6-45B5-A89C-8C12313E969A}" destId="{BF943A95-8797-4519-B777-8985FC470C19}" srcOrd="11" destOrd="0" parTransId="{5EDC0BC3-E40A-423C-B7C2-AA49992B92A9}" sibTransId="{724D2118-E74A-49CA-B2A3-4E0B21B0BFC4}"/>
    <dgm:cxn modelId="{9545BD5E-CCEF-400B-A459-E0276D35A315}" srcId="{41D63237-C5C6-45B5-A89C-8C12313E969A}" destId="{403593C1-CDF0-402D-9DB8-EE2C8E9953F3}" srcOrd="15" destOrd="0" parTransId="{340872A8-64DD-4EA3-887D-8530ADC8A974}" sibTransId="{3A7EB8ED-CB19-470B-8246-C9E69C43F7DF}"/>
    <dgm:cxn modelId="{533BCE6F-E3C5-6744-87E5-2CE9575580D2}" type="presOf" srcId="{6B158ECE-46FE-7D4A-A9EE-374CE7CC1648}" destId="{CD83624C-CFC0-A74B-A840-44B3F1340635}" srcOrd="0" destOrd="2" presId="urn:microsoft.com/office/officeart/2005/8/layout/default"/>
    <dgm:cxn modelId="{4C20D173-6584-B947-97F8-3457304F7671}" type="presOf" srcId="{41D63237-C5C6-45B5-A89C-8C12313E969A}" destId="{CD83624C-CFC0-A74B-A840-44B3F1340635}" srcOrd="0" destOrd="0" presId="urn:microsoft.com/office/officeart/2005/8/layout/default"/>
    <dgm:cxn modelId="{FCE4DF7A-16EA-4947-9772-12B60E5DF3FF}" type="presOf" srcId="{932086CA-33B2-4A92-9008-BA47474AB75A}" destId="{CD83624C-CFC0-A74B-A840-44B3F1340635}" srcOrd="0" destOrd="5" presId="urn:microsoft.com/office/officeart/2005/8/layout/default"/>
    <dgm:cxn modelId="{BDDB0987-9E7F-411B-8128-DA040A1DC6DF}" srcId="{41D63237-C5C6-45B5-A89C-8C12313E969A}" destId="{9A9FECF9-AAE1-4375-AF28-E176B7B52699}" srcOrd="12" destOrd="0" parTransId="{EB51ED62-6D2D-45DE-A721-33264342991A}" sibTransId="{06F6467D-EA90-4ACA-962F-DA13A4EA486F}"/>
    <dgm:cxn modelId="{DA6D0889-3611-3046-93CD-DDE8EC1FDCDD}" type="presOf" srcId="{0382FC3D-2332-4D7F-900D-55CA903E01AE}" destId="{CD83624C-CFC0-A74B-A840-44B3F1340635}" srcOrd="0" destOrd="8" presId="urn:microsoft.com/office/officeart/2005/8/layout/default"/>
    <dgm:cxn modelId="{637A5F8D-741C-9A44-8BB8-457351215499}" type="presOf" srcId="{C3AD913C-0B42-42DA-A38A-BF1D27ED29FD}" destId="{CD83624C-CFC0-A74B-A840-44B3F1340635}" srcOrd="0" destOrd="10" presId="urn:microsoft.com/office/officeart/2005/8/layout/default"/>
    <dgm:cxn modelId="{EDE23590-00D5-8B40-8714-0FE266D1D3D1}" type="presOf" srcId="{EE654DCD-3366-45E3-B607-261D676B4D58}" destId="{CD83624C-CFC0-A74B-A840-44B3F1340635}" srcOrd="0" destOrd="9" presId="urn:microsoft.com/office/officeart/2005/8/layout/default"/>
    <dgm:cxn modelId="{1AEE7AA2-8942-934E-99BD-75BAE8AA18FE}" type="presOf" srcId="{9A9FECF9-AAE1-4375-AF28-E176B7B52699}" destId="{CD83624C-CFC0-A74B-A840-44B3F1340635}" srcOrd="0" destOrd="13" presId="urn:microsoft.com/office/officeart/2005/8/layout/default"/>
    <dgm:cxn modelId="{CFDF6DAB-4A1B-45EF-A113-46281E813311}" srcId="{41D63237-C5C6-45B5-A89C-8C12313E969A}" destId="{6D7921E4-15E3-4DE7-A604-BAC0AF1034DA}" srcOrd="6" destOrd="0" parTransId="{4A3F28C2-2803-4E3F-B722-01C4F9774EA2}" sibTransId="{23F568F0-7762-4269-8352-27529EBC06CB}"/>
    <dgm:cxn modelId="{FB4ED9B3-B745-4C88-AAE2-B73A9F04D8D0}" srcId="{41D63237-C5C6-45B5-A89C-8C12313E969A}" destId="{7954BEF0-2ED0-4DEE-BE99-D44258087208}" srcOrd="3" destOrd="0" parTransId="{6EBEA963-FA78-4A56-B585-01B22ED79518}" sibTransId="{04E8A4BC-3BCA-44E5-A235-E2CCC096DBED}"/>
    <dgm:cxn modelId="{2A24B8B9-A27D-4E94-BDA6-691FF261C7A4}" srcId="{41D63237-C5C6-45B5-A89C-8C12313E969A}" destId="{A96E0867-23A9-495F-8B08-26B53E6225E3}" srcOrd="0" destOrd="0" parTransId="{3573FCB5-5D06-4131-A6C0-5B3588C2140E}" sibTransId="{DFF32728-93DC-4291-B580-460BFB59822A}"/>
    <dgm:cxn modelId="{2FCF0DBA-8E7E-4C4E-B086-53EAB7185677}" type="presOf" srcId="{6D7921E4-15E3-4DE7-A604-BAC0AF1034DA}" destId="{CD83624C-CFC0-A74B-A840-44B3F1340635}" srcOrd="0" destOrd="7" presId="urn:microsoft.com/office/officeart/2005/8/layout/default"/>
    <dgm:cxn modelId="{23BCE5C7-52C0-8C43-8564-1FF64CC80F1A}" type="presOf" srcId="{7954BEF0-2ED0-4DEE-BE99-D44258087208}" destId="{CD83624C-CFC0-A74B-A840-44B3F1340635}" srcOrd="0" destOrd="4" presId="urn:microsoft.com/office/officeart/2005/8/layout/default"/>
    <dgm:cxn modelId="{78EB8DCD-E0A9-42BA-838F-8D231037DCBB}" srcId="{41D63237-C5C6-45B5-A89C-8C12313E969A}" destId="{E14C7F80-7F22-4AAA-BA3B-44FDF7353980}" srcOrd="14" destOrd="0" parTransId="{57F85E43-0724-4D47-B481-4C93D2669F81}" sibTransId="{D6665709-41D2-492E-84AC-D595D7E8F761}"/>
    <dgm:cxn modelId="{77981FD9-5C38-DE46-9DF8-EC548A49E43F}" type="presOf" srcId="{255ACED1-55D5-4531-8431-5638C105F7FB}" destId="{CD83624C-CFC0-A74B-A840-44B3F1340635}" srcOrd="0" destOrd="11" presId="urn:microsoft.com/office/officeart/2005/8/layout/default"/>
    <dgm:cxn modelId="{8ECCBAE9-861C-4B03-AB8F-DD1454A799C8}" srcId="{41D63237-C5C6-45B5-A89C-8C12313E969A}" destId="{D7F96413-C7ED-4734-AA03-6F6E5B179A9B}" srcOrd="5" destOrd="0" parTransId="{2D26293F-A5AD-43C3-B4B8-A06F7CEF0BE6}" sibTransId="{29F37B86-D70B-4F91-8C0A-69CBCC97FEA1}"/>
    <dgm:cxn modelId="{23196AEE-0F12-4398-99CC-72D48A770265}" srcId="{41D63237-C5C6-45B5-A89C-8C12313E969A}" destId="{14C1B675-272D-4D10-ABF2-1B1A0C7A87D9}" srcOrd="13" destOrd="0" parTransId="{1F1152EC-29E8-468E-B4DC-C907537209F3}" sibTransId="{56A4F372-3822-4457-AC27-0723C1164286}"/>
    <dgm:cxn modelId="{E41A5AEF-F7F4-4212-8E94-20E994DF906C}" srcId="{41D63237-C5C6-45B5-A89C-8C12313E969A}" destId="{7692C3C4-C916-4811-86EE-0AB911C54DA9}" srcOrd="2" destOrd="0" parTransId="{480C0E9C-454A-48A4-AAA2-891A25D63B38}" sibTransId="{3045D511-9726-4ACD-AC35-38833351BE03}"/>
    <dgm:cxn modelId="{D15AE4F0-AF67-4745-8279-2BC12FFD54C0}" srcId="{41D63237-C5C6-45B5-A89C-8C12313E969A}" destId="{932086CA-33B2-4A92-9008-BA47474AB75A}" srcOrd="4" destOrd="0" parTransId="{A56CF683-E9BD-4F6F-9610-9E3211937A62}" sibTransId="{B86C4C57-6017-43EC-8970-9816C3871350}"/>
    <dgm:cxn modelId="{2CB7F3FA-7994-4CF0-9172-A3C13B417C2D}" srcId="{41D63237-C5C6-45B5-A89C-8C12313E969A}" destId="{C3AD913C-0B42-42DA-A38A-BF1D27ED29FD}" srcOrd="9" destOrd="0" parTransId="{D4B2B05A-F309-4A46-A21D-CE15233F6788}" sibTransId="{D58BAAA1-B424-42A0-B989-A04F17E55A02}"/>
    <dgm:cxn modelId="{DA72E98B-4832-2D41-8770-E8BEED66C5CF}" type="presParOf" srcId="{960B5714-200D-F045-A0E8-92D2EC3714F1}" destId="{CD83624C-CFC0-A74B-A840-44B3F1340635}" srcOrd="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42E8D93-F27F-4D40-A758-2DF29B03AB9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04DCA5EE-9113-4653-8185-9E68F3069435}">
      <dgm:prSet/>
      <dgm:spPr/>
      <dgm:t>
        <a:bodyPr/>
        <a:lstStyle/>
        <a:p>
          <a:r>
            <a:rPr lang="nb-NO"/>
            <a:t>Alle stiller seg på en linje. Øvelsen handler om å ta stilling. Leder sier for eksempel: ”Dere som vil ha iskrem går til høyre, dere som vil ha sjokolade går til venstre”. </a:t>
          </a:r>
          <a:endParaRPr lang="en-US"/>
        </a:p>
      </dgm:t>
    </dgm:pt>
    <dgm:pt modelId="{8CBBF7A8-C555-418F-8384-28D7A5CE1208}" type="parTrans" cxnId="{3929604D-9FF3-47BC-8CE1-02887FF99CBE}">
      <dgm:prSet/>
      <dgm:spPr/>
      <dgm:t>
        <a:bodyPr/>
        <a:lstStyle/>
        <a:p>
          <a:endParaRPr lang="en-US"/>
        </a:p>
      </dgm:t>
    </dgm:pt>
    <dgm:pt modelId="{736738E1-B513-4411-899C-3A9F17153C58}" type="sibTrans" cxnId="{3929604D-9FF3-47BC-8CE1-02887FF99CBE}">
      <dgm:prSet/>
      <dgm:spPr/>
      <dgm:t>
        <a:bodyPr/>
        <a:lstStyle/>
        <a:p>
          <a:endParaRPr lang="en-US"/>
        </a:p>
      </dgm:t>
    </dgm:pt>
    <dgm:pt modelId="{7457393C-D65A-4DC3-BA1A-497DF4997B93}">
      <dgm:prSet/>
      <dgm:spPr/>
      <dgm:t>
        <a:bodyPr/>
        <a:lstStyle/>
        <a:p>
          <a:r>
            <a:rPr lang="nb-NO"/>
            <a:t>Så spør leder: ”Dere som valgte iskrem, hvorfor valgte dere det i dag? Snakk med sidemannen» (dette er den viktigste delen av øvelsen)</a:t>
          </a:r>
          <a:endParaRPr lang="en-US"/>
        </a:p>
      </dgm:t>
    </dgm:pt>
    <dgm:pt modelId="{9995E960-D095-431E-8DBB-2DC6F5068691}" type="parTrans" cxnId="{4B148E0E-92AB-4EF2-894F-49EA2DDE7F91}">
      <dgm:prSet/>
      <dgm:spPr/>
      <dgm:t>
        <a:bodyPr/>
        <a:lstStyle/>
        <a:p>
          <a:endParaRPr lang="en-US"/>
        </a:p>
      </dgm:t>
    </dgm:pt>
    <dgm:pt modelId="{D6ABE03C-EF6E-4003-A6F3-9FCE2BAB1795}" type="sibTrans" cxnId="{4B148E0E-92AB-4EF2-894F-49EA2DDE7F91}">
      <dgm:prSet/>
      <dgm:spPr/>
      <dgm:t>
        <a:bodyPr/>
        <a:lstStyle/>
        <a:p>
          <a:endParaRPr lang="en-US"/>
        </a:p>
      </dgm:t>
    </dgm:pt>
    <dgm:pt modelId="{E1DBBBF3-64F7-4287-9922-06B75A199FCE}">
      <dgm:prSet/>
      <dgm:spPr/>
      <dgm:t>
        <a:bodyPr/>
        <a:lstStyle/>
        <a:p>
          <a:r>
            <a:rPr lang="nb-NO"/>
            <a:t>Leder spør så: «Hvem har lyst til å si noe om valget sitt?» Bruk noen få minutter på å høre ulike argumenter fra begge sider. På denne måten får man høre hva andre tenker og blir bedre kjent. </a:t>
          </a:r>
          <a:endParaRPr lang="en-US"/>
        </a:p>
      </dgm:t>
    </dgm:pt>
    <dgm:pt modelId="{1777629C-7C8A-41AC-9280-09668A00262D}" type="parTrans" cxnId="{16BB89D7-339C-4078-ACB8-1F90B4FF9BB4}">
      <dgm:prSet/>
      <dgm:spPr/>
      <dgm:t>
        <a:bodyPr/>
        <a:lstStyle/>
        <a:p>
          <a:endParaRPr lang="en-US"/>
        </a:p>
      </dgm:t>
    </dgm:pt>
    <dgm:pt modelId="{AEEB9E67-3D3A-40CD-B9DB-23F518CEBCED}" type="sibTrans" cxnId="{16BB89D7-339C-4078-ACB8-1F90B4FF9BB4}">
      <dgm:prSet/>
      <dgm:spPr/>
      <dgm:t>
        <a:bodyPr/>
        <a:lstStyle/>
        <a:p>
          <a:endParaRPr lang="en-US"/>
        </a:p>
      </dgm:t>
    </dgm:pt>
    <dgm:pt modelId="{1667F135-E7D4-D945-9C82-3D31F355A933}" type="pres">
      <dgm:prSet presAssocID="{842E8D93-F27F-4D40-A758-2DF29B03AB94}" presName="linear" presStyleCnt="0">
        <dgm:presLayoutVars>
          <dgm:animLvl val="lvl"/>
          <dgm:resizeHandles val="exact"/>
        </dgm:presLayoutVars>
      </dgm:prSet>
      <dgm:spPr/>
    </dgm:pt>
    <dgm:pt modelId="{D8840814-C03A-DB48-836F-2BB7B6B4F72B}" type="pres">
      <dgm:prSet presAssocID="{04DCA5EE-9113-4653-8185-9E68F3069435}" presName="parentText" presStyleLbl="node1" presStyleIdx="0" presStyleCnt="3">
        <dgm:presLayoutVars>
          <dgm:chMax val="0"/>
          <dgm:bulletEnabled val="1"/>
        </dgm:presLayoutVars>
      </dgm:prSet>
      <dgm:spPr/>
    </dgm:pt>
    <dgm:pt modelId="{CD77DAD9-4B21-B94A-9258-F3EA2327DBFF}" type="pres">
      <dgm:prSet presAssocID="{736738E1-B513-4411-899C-3A9F17153C58}" presName="spacer" presStyleCnt="0"/>
      <dgm:spPr/>
    </dgm:pt>
    <dgm:pt modelId="{55F79E04-0F9D-9C49-B359-827EDCFDC156}" type="pres">
      <dgm:prSet presAssocID="{7457393C-D65A-4DC3-BA1A-497DF4997B93}" presName="parentText" presStyleLbl="node1" presStyleIdx="1" presStyleCnt="3">
        <dgm:presLayoutVars>
          <dgm:chMax val="0"/>
          <dgm:bulletEnabled val="1"/>
        </dgm:presLayoutVars>
      </dgm:prSet>
      <dgm:spPr/>
    </dgm:pt>
    <dgm:pt modelId="{38A49F8A-44AF-CE4F-8BE8-5C34AD066D6D}" type="pres">
      <dgm:prSet presAssocID="{D6ABE03C-EF6E-4003-A6F3-9FCE2BAB1795}" presName="spacer" presStyleCnt="0"/>
      <dgm:spPr/>
    </dgm:pt>
    <dgm:pt modelId="{2F39C1E1-67C5-A143-9766-A3A20DC55ACA}" type="pres">
      <dgm:prSet presAssocID="{E1DBBBF3-64F7-4287-9922-06B75A199FCE}" presName="parentText" presStyleLbl="node1" presStyleIdx="2" presStyleCnt="3">
        <dgm:presLayoutVars>
          <dgm:chMax val="0"/>
          <dgm:bulletEnabled val="1"/>
        </dgm:presLayoutVars>
      </dgm:prSet>
      <dgm:spPr/>
    </dgm:pt>
  </dgm:ptLst>
  <dgm:cxnLst>
    <dgm:cxn modelId="{4B148E0E-92AB-4EF2-894F-49EA2DDE7F91}" srcId="{842E8D93-F27F-4D40-A758-2DF29B03AB94}" destId="{7457393C-D65A-4DC3-BA1A-497DF4997B93}" srcOrd="1" destOrd="0" parTransId="{9995E960-D095-431E-8DBB-2DC6F5068691}" sibTransId="{D6ABE03C-EF6E-4003-A6F3-9FCE2BAB1795}"/>
    <dgm:cxn modelId="{3929604D-9FF3-47BC-8CE1-02887FF99CBE}" srcId="{842E8D93-F27F-4D40-A758-2DF29B03AB94}" destId="{04DCA5EE-9113-4653-8185-9E68F3069435}" srcOrd="0" destOrd="0" parTransId="{8CBBF7A8-C555-418F-8384-28D7A5CE1208}" sibTransId="{736738E1-B513-4411-899C-3A9F17153C58}"/>
    <dgm:cxn modelId="{B3976BA9-5427-2E4B-9523-A400FF8BC7C2}" type="presOf" srcId="{842E8D93-F27F-4D40-A758-2DF29B03AB94}" destId="{1667F135-E7D4-D945-9C82-3D31F355A933}" srcOrd="0" destOrd="0" presId="urn:microsoft.com/office/officeart/2005/8/layout/vList2"/>
    <dgm:cxn modelId="{9E8432AB-9B89-F04A-974E-043A676C9453}" type="presOf" srcId="{7457393C-D65A-4DC3-BA1A-497DF4997B93}" destId="{55F79E04-0F9D-9C49-B359-827EDCFDC156}" srcOrd="0" destOrd="0" presId="urn:microsoft.com/office/officeart/2005/8/layout/vList2"/>
    <dgm:cxn modelId="{0FC8DDC3-115A-5A43-9C3C-6530C6C6CFDC}" type="presOf" srcId="{E1DBBBF3-64F7-4287-9922-06B75A199FCE}" destId="{2F39C1E1-67C5-A143-9766-A3A20DC55ACA}" srcOrd="0" destOrd="0" presId="urn:microsoft.com/office/officeart/2005/8/layout/vList2"/>
    <dgm:cxn modelId="{16BB89D7-339C-4078-ACB8-1F90B4FF9BB4}" srcId="{842E8D93-F27F-4D40-A758-2DF29B03AB94}" destId="{E1DBBBF3-64F7-4287-9922-06B75A199FCE}" srcOrd="2" destOrd="0" parTransId="{1777629C-7C8A-41AC-9280-09668A00262D}" sibTransId="{AEEB9E67-3D3A-40CD-B9DB-23F518CEBCED}"/>
    <dgm:cxn modelId="{B06579FA-4FB5-034D-A683-E83A9D80E123}" type="presOf" srcId="{04DCA5EE-9113-4653-8185-9E68F3069435}" destId="{D8840814-C03A-DB48-836F-2BB7B6B4F72B}" srcOrd="0" destOrd="0" presId="urn:microsoft.com/office/officeart/2005/8/layout/vList2"/>
    <dgm:cxn modelId="{EBFF9242-12D4-4845-96D6-DF7E9539FA19}" type="presParOf" srcId="{1667F135-E7D4-D945-9C82-3D31F355A933}" destId="{D8840814-C03A-DB48-836F-2BB7B6B4F72B}" srcOrd="0" destOrd="0" presId="urn:microsoft.com/office/officeart/2005/8/layout/vList2"/>
    <dgm:cxn modelId="{6110C95D-243C-514A-8EB9-0818984F5EBF}" type="presParOf" srcId="{1667F135-E7D4-D945-9C82-3D31F355A933}" destId="{CD77DAD9-4B21-B94A-9258-F3EA2327DBFF}" srcOrd="1" destOrd="0" presId="urn:microsoft.com/office/officeart/2005/8/layout/vList2"/>
    <dgm:cxn modelId="{41CD3CE5-A962-C04B-AEC8-387B6A429292}" type="presParOf" srcId="{1667F135-E7D4-D945-9C82-3D31F355A933}" destId="{55F79E04-0F9D-9C49-B359-827EDCFDC156}" srcOrd="2" destOrd="0" presId="urn:microsoft.com/office/officeart/2005/8/layout/vList2"/>
    <dgm:cxn modelId="{4CDDDDCE-99B3-8749-81FB-EC410F02EC01}" type="presParOf" srcId="{1667F135-E7D4-D945-9C82-3D31F355A933}" destId="{38A49F8A-44AF-CE4F-8BE8-5C34AD066D6D}" srcOrd="3" destOrd="0" presId="urn:microsoft.com/office/officeart/2005/8/layout/vList2"/>
    <dgm:cxn modelId="{74E58C48-8C3F-6544-BEA0-8621B4977706}" type="presParOf" srcId="{1667F135-E7D4-D945-9C82-3D31F355A933}" destId="{2F39C1E1-67C5-A143-9766-A3A20DC55AC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90F67EC-2B15-4CEC-AB95-B4B0DFB7346D}" type="doc">
      <dgm:prSet loTypeId="urn:microsoft.com/office/officeart/2008/layout/LinedList" loCatId="list" qsTypeId="urn:microsoft.com/office/officeart/2005/8/quickstyle/simple5" qsCatId="simple" csTypeId="urn:microsoft.com/office/officeart/2005/8/colors/accent2_2" csCatId="accent2" phldr="1"/>
      <dgm:spPr/>
      <dgm:t>
        <a:bodyPr/>
        <a:lstStyle/>
        <a:p>
          <a:endParaRPr lang="en-US"/>
        </a:p>
      </dgm:t>
    </dgm:pt>
    <dgm:pt modelId="{CB12A472-4A50-46D4-A682-2320F4E41E98}">
      <dgm:prSet/>
      <dgm:spPr/>
      <dgm:t>
        <a:bodyPr/>
        <a:lstStyle/>
        <a:p>
          <a:r>
            <a:rPr lang="nb-NO" b="0" i="0" dirty="0"/>
            <a:t>1. Ordstyrer</a:t>
          </a:r>
          <a:endParaRPr lang="en-US" dirty="0"/>
        </a:p>
      </dgm:t>
    </dgm:pt>
    <dgm:pt modelId="{DA569989-6FEE-4C42-A1DB-EF7F60672360}" type="parTrans" cxnId="{931EA895-4F5A-451F-9E73-9DE9EEB24C6A}">
      <dgm:prSet/>
      <dgm:spPr/>
      <dgm:t>
        <a:bodyPr/>
        <a:lstStyle/>
        <a:p>
          <a:endParaRPr lang="en-US"/>
        </a:p>
      </dgm:t>
    </dgm:pt>
    <dgm:pt modelId="{8B896D17-0FD9-4005-9F10-270C4D04D239}" type="sibTrans" cxnId="{931EA895-4F5A-451F-9E73-9DE9EEB24C6A}">
      <dgm:prSet/>
      <dgm:spPr/>
      <dgm:t>
        <a:bodyPr/>
        <a:lstStyle/>
        <a:p>
          <a:endParaRPr lang="en-US"/>
        </a:p>
      </dgm:t>
    </dgm:pt>
    <dgm:pt modelId="{0CFA1D18-5091-44EC-A090-1FD32C19A5A9}">
      <dgm:prSet/>
      <dgm:spPr/>
      <dgm:t>
        <a:bodyPr/>
        <a:lstStyle/>
        <a:p>
          <a:r>
            <a:rPr lang="nb-NO" b="0" i="0" dirty="0"/>
            <a:t>2. Sekretær</a:t>
          </a:r>
          <a:endParaRPr lang="en-US" dirty="0"/>
        </a:p>
      </dgm:t>
    </dgm:pt>
    <dgm:pt modelId="{DEBA176F-EC23-460C-9456-696C993CE1BD}" type="parTrans" cxnId="{EB0D34C0-A365-40CF-BECE-9AEE0C2E82CB}">
      <dgm:prSet/>
      <dgm:spPr/>
      <dgm:t>
        <a:bodyPr/>
        <a:lstStyle/>
        <a:p>
          <a:endParaRPr lang="en-US"/>
        </a:p>
      </dgm:t>
    </dgm:pt>
    <dgm:pt modelId="{65AC00E1-D4A2-4334-AF3A-CD217494FF56}" type="sibTrans" cxnId="{EB0D34C0-A365-40CF-BECE-9AEE0C2E82CB}">
      <dgm:prSet/>
      <dgm:spPr/>
      <dgm:t>
        <a:bodyPr/>
        <a:lstStyle/>
        <a:p>
          <a:endParaRPr lang="en-US"/>
        </a:p>
      </dgm:t>
    </dgm:pt>
    <dgm:pt modelId="{CAED0C2F-F305-408F-AA9F-767267C0D64A}">
      <dgm:prSet/>
      <dgm:spPr/>
      <dgm:t>
        <a:bodyPr/>
        <a:lstStyle/>
        <a:p>
          <a:r>
            <a:rPr lang="nb-NO" b="0" i="0" dirty="0"/>
            <a:t>3. Talsperson</a:t>
          </a:r>
          <a:endParaRPr lang="en-US" dirty="0"/>
        </a:p>
      </dgm:t>
    </dgm:pt>
    <dgm:pt modelId="{469D85D1-3D97-4E95-9CEE-D5B38C396349}" type="parTrans" cxnId="{EA7C7165-F83E-4B14-BD4D-413B5B606899}">
      <dgm:prSet/>
      <dgm:spPr/>
      <dgm:t>
        <a:bodyPr/>
        <a:lstStyle/>
        <a:p>
          <a:endParaRPr lang="en-US"/>
        </a:p>
      </dgm:t>
    </dgm:pt>
    <dgm:pt modelId="{B26BED4E-FA5D-4443-9A47-E23A4A05C588}" type="sibTrans" cxnId="{EA7C7165-F83E-4B14-BD4D-413B5B606899}">
      <dgm:prSet/>
      <dgm:spPr/>
      <dgm:t>
        <a:bodyPr/>
        <a:lstStyle/>
        <a:p>
          <a:endParaRPr lang="en-US"/>
        </a:p>
      </dgm:t>
    </dgm:pt>
    <dgm:pt modelId="{9EBC965A-EE1E-428C-9EAA-50F1F49B4D39}">
      <dgm:prSet/>
      <dgm:spPr/>
      <dgm:t>
        <a:bodyPr/>
        <a:lstStyle/>
        <a:p>
          <a:r>
            <a:rPr lang="nb-NO" b="0" i="0" dirty="0"/>
            <a:t>4. Praktisk ansvarlig</a:t>
          </a:r>
          <a:endParaRPr lang="en-US" dirty="0"/>
        </a:p>
      </dgm:t>
    </dgm:pt>
    <dgm:pt modelId="{94D66BCC-CD11-409E-AED5-640D631C7062}" type="parTrans" cxnId="{C4EF46A2-84FE-4DDB-A68C-B0B53AF1A47E}">
      <dgm:prSet/>
      <dgm:spPr/>
      <dgm:t>
        <a:bodyPr/>
        <a:lstStyle/>
        <a:p>
          <a:endParaRPr lang="en-US"/>
        </a:p>
      </dgm:t>
    </dgm:pt>
    <dgm:pt modelId="{62A05CE8-9798-44BD-A63F-76B8C27D5987}" type="sibTrans" cxnId="{C4EF46A2-84FE-4DDB-A68C-B0B53AF1A47E}">
      <dgm:prSet/>
      <dgm:spPr/>
      <dgm:t>
        <a:bodyPr/>
        <a:lstStyle/>
        <a:p>
          <a:endParaRPr lang="en-US"/>
        </a:p>
      </dgm:t>
    </dgm:pt>
    <dgm:pt modelId="{58A03008-804B-6F48-AA65-D4CDF0A924D9}" type="pres">
      <dgm:prSet presAssocID="{890F67EC-2B15-4CEC-AB95-B4B0DFB7346D}" presName="vert0" presStyleCnt="0">
        <dgm:presLayoutVars>
          <dgm:dir/>
          <dgm:animOne val="branch"/>
          <dgm:animLvl val="lvl"/>
        </dgm:presLayoutVars>
      </dgm:prSet>
      <dgm:spPr/>
    </dgm:pt>
    <dgm:pt modelId="{2519A512-E0F1-F643-B109-A84D87B53FD3}" type="pres">
      <dgm:prSet presAssocID="{CB12A472-4A50-46D4-A682-2320F4E41E98}" presName="thickLine" presStyleLbl="alignNode1" presStyleIdx="0" presStyleCnt="4"/>
      <dgm:spPr/>
    </dgm:pt>
    <dgm:pt modelId="{09D70793-0720-4A48-A9FE-EBB877A22113}" type="pres">
      <dgm:prSet presAssocID="{CB12A472-4A50-46D4-A682-2320F4E41E98}" presName="horz1" presStyleCnt="0"/>
      <dgm:spPr/>
    </dgm:pt>
    <dgm:pt modelId="{60E0E929-53EA-CD4E-9AB1-AF085175363A}" type="pres">
      <dgm:prSet presAssocID="{CB12A472-4A50-46D4-A682-2320F4E41E98}" presName="tx1" presStyleLbl="revTx" presStyleIdx="0" presStyleCnt="4"/>
      <dgm:spPr/>
    </dgm:pt>
    <dgm:pt modelId="{B03FDFC2-F626-9949-AA61-0C703A340117}" type="pres">
      <dgm:prSet presAssocID="{CB12A472-4A50-46D4-A682-2320F4E41E98}" presName="vert1" presStyleCnt="0"/>
      <dgm:spPr/>
    </dgm:pt>
    <dgm:pt modelId="{6DEB63B1-5224-2341-97C3-57FC17F9FBFD}" type="pres">
      <dgm:prSet presAssocID="{0CFA1D18-5091-44EC-A090-1FD32C19A5A9}" presName="thickLine" presStyleLbl="alignNode1" presStyleIdx="1" presStyleCnt="4"/>
      <dgm:spPr/>
    </dgm:pt>
    <dgm:pt modelId="{B630C268-6585-0C49-B0E1-216A5DE0426D}" type="pres">
      <dgm:prSet presAssocID="{0CFA1D18-5091-44EC-A090-1FD32C19A5A9}" presName="horz1" presStyleCnt="0"/>
      <dgm:spPr/>
    </dgm:pt>
    <dgm:pt modelId="{898ED8CD-AE41-1441-A8ED-BB6486A95F57}" type="pres">
      <dgm:prSet presAssocID="{0CFA1D18-5091-44EC-A090-1FD32C19A5A9}" presName="tx1" presStyleLbl="revTx" presStyleIdx="1" presStyleCnt="4"/>
      <dgm:spPr/>
    </dgm:pt>
    <dgm:pt modelId="{6C59564F-2D0B-D94E-9CCE-4967ADBEE55F}" type="pres">
      <dgm:prSet presAssocID="{0CFA1D18-5091-44EC-A090-1FD32C19A5A9}" presName="vert1" presStyleCnt="0"/>
      <dgm:spPr/>
    </dgm:pt>
    <dgm:pt modelId="{459C269A-183C-9C4B-9128-5B78DEC98619}" type="pres">
      <dgm:prSet presAssocID="{CAED0C2F-F305-408F-AA9F-767267C0D64A}" presName="thickLine" presStyleLbl="alignNode1" presStyleIdx="2" presStyleCnt="4"/>
      <dgm:spPr/>
    </dgm:pt>
    <dgm:pt modelId="{14AFB486-B4BD-8248-B15D-2DAA7394EE43}" type="pres">
      <dgm:prSet presAssocID="{CAED0C2F-F305-408F-AA9F-767267C0D64A}" presName="horz1" presStyleCnt="0"/>
      <dgm:spPr/>
    </dgm:pt>
    <dgm:pt modelId="{BFD3664B-7DF4-844D-9B1D-A3CFFF2F0B2B}" type="pres">
      <dgm:prSet presAssocID="{CAED0C2F-F305-408F-AA9F-767267C0D64A}" presName="tx1" presStyleLbl="revTx" presStyleIdx="2" presStyleCnt="4"/>
      <dgm:spPr/>
    </dgm:pt>
    <dgm:pt modelId="{6E515C60-673B-E24B-8B35-5C3C19C5EE60}" type="pres">
      <dgm:prSet presAssocID="{CAED0C2F-F305-408F-AA9F-767267C0D64A}" presName="vert1" presStyleCnt="0"/>
      <dgm:spPr/>
    </dgm:pt>
    <dgm:pt modelId="{B99A9A16-8BDC-1D40-B029-AFDFEF318A7E}" type="pres">
      <dgm:prSet presAssocID="{9EBC965A-EE1E-428C-9EAA-50F1F49B4D39}" presName="thickLine" presStyleLbl="alignNode1" presStyleIdx="3" presStyleCnt="4"/>
      <dgm:spPr/>
    </dgm:pt>
    <dgm:pt modelId="{E8587C6D-6B66-7D4E-99E9-899BB27678C9}" type="pres">
      <dgm:prSet presAssocID="{9EBC965A-EE1E-428C-9EAA-50F1F49B4D39}" presName="horz1" presStyleCnt="0"/>
      <dgm:spPr/>
    </dgm:pt>
    <dgm:pt modelId="{A482BE1A-8A2B-374B-8A65-7EF4FE5E7674}" type="pres">
      <dgm:prSet presAssocID="{9EBC965A-EE1E-428C-9EAA-50F1F49B4D39}" presName="tx1" presStyleLbl="revTx" presStyleIdx="3" presStyleCnt="4"/>
      <dgm:spPr/>
    </dgm:pt>
    <dgm:pt modelId="{EDFA8DE1-41E8-674E-B8DF-A23B6B903F86}" type="pres">
      <dgm:prSet presAssocID="{9EBC965A-EE1E-428C-9EAA-50F1F49B4D39}" presName="vert1" presStyleCnt="0"/>
      <dgm:spPr/>
    </dgm:pt>
  </dgm:ptLst>
  <dgm:cxnLst>
    <dgm:cxn modelId="{964F6530-573B-EE4F-AC80-65CA6A2E3722}" type="presOf" srcId="{0CFA1D18-5091-44EC-A090-1FD32C19A5A9}" destId="{898ED8CD-AE41-1441-A8ED-BB6486A95F57}" srcOrd="0" destOrd="0" presId="urn:microsoft.com/office/officeart/2008/layout/LinedList"/>
    <dgm:cxn modelId="{EA7C7165-F83E-4B14-BD4D-413B5B606899}" srcId="{890F67EC-2B15-4CEC-AB95-B4B0DFB7346D}" destId="{CAED0C2F-F305-408F-AA9F-767267C0D64A}" srcOrd="2" destOrd="0" parTransId="{469D85D1-3D97-4E95-9CEE-D5B38C396349}" sibTransId="{B26BED4E-FA5D-4443-9A47-E23A4A05C588}"/>
    <dgm:cxn modelId="{931EA895-4F5A-451F-9E73-9DE9EEB24C6A}" srcId="{890F67EC-2B15-4CEC-AB95-B4B0DFB7346D}" destId="{CB12A472-4A50-46D4-A682-2320F4E41E98}" srcOrd="0" destOrd="0" parTransId="{DA569989-6FEE-4C42-A1DB-EF7F60672360}" sibTransId="{8B896D17-0FD9-4005-9F10-270C4D04D239}"/>
    <dgm:cxn modelId="{C4EF46A2-84FE-4DDB-A68C-B0B53AF1A47E}" srcId="{890F67EC-2B15-4CEC-AB95-B4B0DFB7346D}" destId="{9EBC965A-EE1E-428C-9EAA-50F1F49B4D39}" srcOrd="3" destOrd="0" parTransId="{94D66BCC-CD11-409E-AED5-640D631C7062}" sibTransId="{62A05CE8-9798-44BD-A63F-76B8C27D5987}"/>
    <dgm:cxn modelId="{05962BAC-C2C4-D142-AA7C-D169CBAFA3DB}" type="presOf" srcId="{CB12A472-4A50-46D4-A682-2320F4E41E98}" destId="{60E0E929-53EA-CD4E-9AB1-AF085175363A}" srcOrd="0" destOrd="0" presId="urn:microsoft.com/office/officeart/2008/layout/LinedList"/>
    <dgm:cxn modelId="{B0714BB2-9365-8345-83BB-06C53AA961B3}" type="presOf" srcId="{9EBC965A-EE1E-428C-9EAA-50F1F49B4D39}" destId="{A482BE1A-8A2B-374B-8A65-7EF4FE5E7674}" srcOrd="0" destOrd="0" presId="urn:microsoft.com/office/officeart/2008/layout/LinedList"/>
    <dgm:cxn modelId="{EB0D34C0-A365-40CF-BECE-9AEE0C2E82CB}" srcId="{890F67EC-2B15-4CEC-AB95-B4B0DFB7346D}" destId="{0CFA1D18-5091-44EC-A090-1FD32C19A5A9}" srcOrd="1" destOrd="0" parTransId="{DEBA176F-EC23-460C-9456-696C993CE1BD}" sibTransId="{65AC00E1-D4A2-4334-AF3A-CD217494FF56}"/>
    <dgm:cxn modelId="{CCB965D4-184E-B24F-9E91-39714E0F81C5}" type="presOf" srcId="{890F67EC-2B15-4CEC-AB95-B4B0DFB7346D}" destId="{58A03008-804B-6F48-AA65-D4CDF0A924D9}" srcOrd="0" destOrd="0" presId="urn:microsoft.com/office/officeart/2008/layout/LinedList"/>
    <dgm:cxn modelId="{EA2230E0-89A8-BA46-AC5F-080DC258E6A7}" type="presOf" srcId="{CAED0C2F-F305-408F-AA9F-767267C0D64A}" destId="{BFD3664B-7DF4-844D-9B1D-A3CFFF2F0B2B}" srcOrd="0" destOrd="0" presId="urn:microsoft.com/office/officeart/2008/layout/LinedList"/>
    <dgm:cxn modelId="{EF972D80-60DF-2B44-8B99-BD387CE9B0DB}" type="presParOf" srcId="{58A03008-804B-6F48-AA65-D4CDF0A924D9}" destId="{2519A512-E0F1-F643-B109-A84D87B53FD3}" srcOrd="0" destOrd="0" presId="urn:microsoft.com/office/officeart/2008/layout/LinedList"/>
    <dgm:cxn modelId="{EC3102DC-B566-A447-A0FD-33AD0C9528B6}" type="presParOf" srcId="{58A03008-804B-6F48-AA65-D4CDF0A924D9}" destId="{09D70793-0720-4A48-A9FE-EBB877A22113}" srcOrd="1" destOrd="0" presId="urn:microsoft.com/office/officeart/2008/layout/LinedList"/>
    <dgm:cxn modelId="{77A068BC-6F95-5F47-A97A-3DA2DED20396}" type="presParOf" srcId="{09D70793-0720-4A48-A9FE-EBB877A22113}" destId="{60E0E929-53EA-CD4E-9AB1-AF085175363A}" srcOrd="0" destOrd="0" presId="urn:microsoft.com/office/officeart/2008/layout/LinedList"/>
    <dgm:cxn modelId="{B4FA1EBA-4597-364F-9B9B-BDB58956574C}" type="presParOf" srcId="{09D70793-0720-4A48-A9FE-EBB877A22113}" destId="{B03FDFC2-F626-9949-AA61-0C703A340117}" srcOrd="1" destOrd="0" presId="urn:microsoft.com/office/officeart/2008/layout/LinedList"/>
    <dgm:cxn modelId="{49AF5F29-C386-EE4E-91C1-7CE6C0EEBB3A}" type="presParOf" srcId="{58A03008-804B-6F48-AA65-D4CDF0A924D9}" destId="{6DEB63B1-5224-2341-97C3-57FC17F9FBFD}" srcOrd="2" destOrd="0" presId="urn:microsoft.com/office/officeart/2008/layout/LinedList"/>
    <dgm:cxn modelId="{0E8F2D2F-8BCD-E743-9F0E-D527B3E7639E}" type="presParOf" srcId="{58A03008-804B-6F48-AA65-D4CDF0A924D9}" destId="{B630C268-6585-0C49-B0E1-216A5DE0426D}" srcOrd="3" destOrd="0" presId="urn:microsoft.com/office/officeart/2008/layout/LinedList"/>
    <dgm:cxn modelId="{83A22090-E942-4E44-8908-DA73E9AEF8E0}" type="presParOf" srcId="{B630C268-6585-0C49-B0E1-216A5DE0426D}" destId="{898ED8CD-AE41-1441-A8ED-BB6486A95F57}" srcOrd="0" destOrd="0" presId="urn:microsoft.com/office/officeart/2008/layout/LinedList"/>
    <dgm:cxn modelId="{37310C49-19F0-6F48-91B4-90763D6CCFAE}" type="presParOf" srcId="{B630C268-6585-0C49-B0E1-216A5DE0426D}" destId="{6C59564F-2D0B-D94E-9CCE-4967ADBEE55F}" srcOrd="1" destOrd="0" presId="urn:microsoft.com/office/officeart/2008/layout/LinedList"/>
    <dgm:cxn modelId="{4EABF10D-97FD-EF44-8C3C-B720C54A6E0D}" type="presParOf" srcId="{58A03008-804B-6F48-AA65-D4CDF0A924D9}" destId="{459C269A-183C-9C4B-9128-5B78DEC98619}" srcOrd="4" destOrd="0" presId="urn:microsoft.com/office/officeart/2008/layout/LinedList"/>
    <dgm:cxn modelId="{A4DA5EAF-8D83-1449-8887-8A60AA741834}" type="presParOf" srcId="{58A03008-804B-6F48-AA65-D4CDF0A924D9}" destId="{14AFB486-B4BD-8248-B15D-2DAA7394EE43}" srcOrd="5" destOrd="0" presId="urn:microsoft.com/office/officeart/2008/layout/LinedList"/>
    <dgm:cxn modelId="{D9F7C88B-6717-1945-86D0-00E046EFC818}" type="presParOf" srcId="{14AFB486-B4BD-8248-B15D-2DAA7394EE43}" destId="{BFD3664B-7DF4-844D-9B1D-A3CFFF2F0B2B}" srcOrd="0" destOrd="0" presId="urn:microsoft.com/office/officeart/2008/layout/LinedList"/>
    <dgm:cxn modelId="{AB0DE9AF-CF71-2E49-8580-EB476A8AF699}" type="presParOf" srcId="{14AFB486-B4BD-8248-B15D-2DAA7394EE43}" destId="{6E515C60-673B-E24B-8B35-5C3C19C5EE60}" srcOrd="1" destOrd="0" presId="urn:microsoft.com/office/officeart/2008/layout/LinedList"/>
    <dgm:cxn modelId="{1854F54B-6B91-1F40-B6A4-8C9EEC48B2F1}" type="presParOf" srcId="{58A03008-804B-6F48-AA65-D4CDF0A924D9}" destId="{B99A9A16-8BDC-1D40-B029-AFDFEF318A7E}" srcOrd="6" destOrd="0" presId="urn:microsoft.com/office/officeart/2008/layout/LinedList"/>
    <dgm:cxn modelId="{190417F2-241E-884C-96CD-CE531AAB5794}" type="presParOf" srcId="{58A03008-804B-6F48-AA65-D4CDF0A924D9}" destId="{E8587C6D-6B66-7D4E-99E9-899BB27678C9}" srcOrd="7" destOrd="0" presId="urn:microsoft.com/office/officeart/2008/layout/LinedList"/>
    <dgm:cxn modelId="{F9352424-8CF8-5B4D-B358-BD53BC1ADA02}" type="presParOf" srcId="{E8587C6D-6B66-7D4E-99E9-899BB27678C9}" destId="{A482BE1A-8A2B-374B-8A65-7EF4FE5E7674}" srcOrd="0" destOrd="0" presId="urn:microsoft.com/office/officeart/2008/layout/LinedList"/>
    <dgm:cxn modelId="{77A778BF-3373-C44D-B6A0-261D8D5CA082}" type="presParOf" srcId="{E8587C6D-6B66-7D4E-99E9-899BB27678C9}" destId="{EDFA8DE1-41E8-674E-B8DF-A23B6B903F8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83624C-CFC0-A74B-A840-44B3F1340635}">
      <dsp:nvSpPr>
        <dsp:cNvPr id="0" name=""/>
        <dsp:cNvSpPr/>
      </dsp:nvSpPr>
      <dsp:spPr>
        <a:xfrm>
          <a:off x="1324955" y="0"/>
          <a:ext cx="6089001" cy="6259956"/>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endParaRPr lang="en-US" sz="2700" kern="1200" dirty="0"/>
        </a:p>
        <a:p>
          <a:pPr marL="228600" lvl="1" indent="-228600" algn="l" defTabSz="933450">
            <a:lnSpc>
              <a:spcPct val="90000"/>
            </a:lnSpc>
            <a:spcBef>
              <a:spcPct val="0"/>
            </a:spcBef>
            <a:spcAft>
              <a:spcPct val="15000"/>
            </a:spcAft>
            <a:buChar char="•"/>
          </a:pPr>
          <a:r>
            <a:rPr lang="nb-NO" sz="2100" b="0" i="0" kern="1200" dirty="0"/>
            <a:t>Liker å være oppe om kvelden</a:t>
          </a:r>
          <a:endParaRPr lang="en-US" sz="2100" kern="1200" dirty="0"/>
        </a:p>
        <a:p>
          <a:pPr marL="228600" lvl="1" indent="-228600" algn="l" defTabSz="933450">
            <a:lnSpc>
              <a:spcPct val="90000"/>
            </a:lnSpc>
            <a:spcBef>
              <a:spcPct val="0"/>
            </a:spcBef>
            <a:spcAft>
              <a:spcPct val="15000"/>
            </a:spcAft>
            <a:buChar char="•"/>
          </a:pPr>
          <a:r>
            <a:rPr lang="en-US" sz="2100" kern="1200" dirty="0"/>
            <a:t>Liver </a:t>
          </a:r>
          <a:r>
            <a:rPr lang="en-US" sz="2100" kern="1200" dirty="0" err="1"/>
            <a:t>å</a:t>
          </a:r>
          <a:r>
            <a:rPr lang="en-US" sz="2100" kern="1200" dirty="0"/>
            <a:t> </a:t>
          </a:r>
          <a:r>
            <a:rPr lang="en-US" sz="2100" kern="1200" dirty="0" err="1"/>
            <a:t>sove</a:t>
          </a:r>
          <a:endParaRPr lang="en-US" sz="2100" kern="1200" dirty="0"/>
        </a:p>
        <a:p>
          <a:pPr marL="228600" lvl="1" indent="-228600" algn="l" defTabSz="933450">
            <a:lnSpc>
              <a:spcPct val="90000"/>
            </a:lnSpc>
            <a:spcBef>
              <a:spcPct val="0"/>
            </a:spcBef>
            <a:spcAft>
              <a:spcPct val="15000"/>
            </a:spcAft>
            <a:buChar char="•"/>
          </a:pPr>
          <a:r>
            <a:rPr lang="nb-NO" sz="2100" b="0" i="0" kern="1200" dirty="0"/>
            <a:t>Har sovet for lite i natt</a:t>
          </a:r>
          <a:endParaRPr lang="en-US" sz="2100" kern="1200" dirty="0"/>
        </a:p>
        <a:p>
          <a:pPr marL="228600" lvl="1" indent="-228600" algn="l" defTabSz="933450">
            <a:lnSpc>
              <a:spcPct val="90000"/>
            </a:lnSpc>
            <a:spcBef>
              <a:spcPct val="0"/>
            </a:spcBef>
            <a:spcAft>
              <a:spcPct val="15000"/>
            </a:spcAft>
            <a:buChar char="•"/>
          </a:pPr>
          <a:r>
            <a:rPr lang="nb-NO" sz="2100" b="0" i="0" kern="1200" dirty="0"/>
            <a:t>Er trøtt om morgenen</a:t>
          </a:r>
          <a:endParaRPr lang="en-US" sz="2100" kern="1200" dirty="0"/>
        </a:p>
        <a:p>
          <a:pPr marL="228600" lvl="1" indent="-228600" algn="l" defTabSz="933450">
            <a:lnSpc>
              <a:spcPct val="90000"/>
            </a:lnSpc>
            <a:spcBef>
              <a:spcPct val="0"/>
            </a:spcBef>
            <a:spcAft>
              <a:spcPct val="15000"/>
            </a:spcAft>
            <a:buChar char="•"/>
          </a:pPr>
          <a:r>
            <a:rPr lang="nb-NO" sz="2100" b="0" i="0" kern="1200" dirty="0"/>
            <a:t>Liker pizza</a:t>
          </a:r>
          <a:endParaRPr lang="en-US" sz="2100" kern="1200" dirty="0"/>
        </a:p>
        <a:p>
          <a:pPr marL="228600" lvl="1" indent="-228600" algn="l" defTabSz="933450">
            <a:lnSpc>
              <a:spcPct val="90000"/>
            </a:lnSpc>
            <a:spcBef>
              <a:spcPct val="0"/>
            </a:spcBef>
            <a:spcAft>
              <a:spcPct val="15000"/>
            </a:spcAft>
            <a:buChar char="•"/>
          </a:pPr>
          <a:r>
            <a:rPr lang="nb-NO" sz="2100" b="0" i="0" kern="1200" dirty="0"/>
            <a:t>Syns det er slitsomt å finne klær om morgenen</a:t>
          </a:r>
          <a:endParaRPr lang="en-US" sz="2100" kern="1200" dirty="0"/>
        </a:p>
        <a:p>
          <a:pPr marL="228600" lvl="1" indent="-228600" algn="l" defTabSz="933450">
            <a:lnSpc>
              <a:spcPct val="90000"/>
            </a:lnSpc>
            <a:spcBef>
              <a:spcPct val="0"/>
            </a:spcBef>
            <a:spcAft>
              <a:spcPct val="15000"/>
            </a:spcAft>
            <a:buChar char="•"/>
          </a:pPr>
          <a:r>
            <a:rPr lang="nb-NO" sz="2100" b="0" i="0" kern="1200" dirty="0"/>
            <a:t>Liker å </a:t>
          </a:r>
          <a:r>
            <a:rPr lang="nb-NO" sz="2100" b="0" i="0" kern="1200" dirty="0" err="1"/>
            <a:t>scrolle</a:t>
          </a:r>
          <a:r>
            <a:rPr lang="nb-NO" sz="2100" b="0" i="0" kern="1200" dirty="0"/>
            <a:t> om kvelden</a:t>
          </a:r>
          <a:endParaRPr lang="en-US" sz="2100" kern="1200" dirty="0"/>
        </a:p>
        <a:p>
          <a:pPr marL="228600" lvl="1" indent="-228600" algn="l" defTabSz="933450">
            <a:lnSpc>
              <a:spcPct val="90000"/>
            </a:lnSpc>
            <a:spcBef>
              <a:spcPct val="0"/>
            </a:spcBef>
            <a:spcAft>
              <a:spcPct val="15000"/>
            </a:spcAft>
            <a:buChar char="•"/>
          </a:pPr>
          <a:r>
            <a:rPr lang="nb-NO" sz="2100" b="0" i="0" kern="1200" dirty="0"/>
            <a:t>Burde legge seg tidligere</a:t>
          </a:r>
          <a:endParaRPr lang="en-US" sz="2100" kern="1200" dirty="0"/>
        </a:p>
        <a:p>
          <a:pPr marL="228600" lvl="1" indent="-228600" algn="l" defTabSz="933450">
            <a:lnSpc>
              <a:spcPct val="90000"/>
            </a:lnSpc>
            <a:spcBef>
              <a:spcPct val="0"/>
            </a:spcBef>
            <a:spcAft>
              <a:spcPct val="15000"/>
            </a:spcAft>
            <a:buChar char="•"/>
          </a:pPr>
          <a:r>
            <a:rPr lang="nb-NO" sz="2100" b="0" i="0" kern="1200"/>
            <a:t>Har rotete rom</a:t>
          </a:r>
          <a:endParaRPr lang="en-US" sz="2100" kern="1200"/>
        </a:p>
        <a:p>
          <a:pPr marL="228600" lvl="1" indent="-228600" algn="l" defTabSz="933450">
            <a:lnSpc>
              <a:spcPct val="90000"/>
            </a:lnSpc>
            <a:spcBef>
              <a:spcPct val="0"/>
            </a:spcBef>
            <a:spcAft>
              <a:spcPct val="15000"/>
            </a:spcAft>
            <a:buChar char="•"/>
          </a:pPr>
          <a:r>
            <a:rPr lang="nb-NO" sz="2100" b="0" i="0" kern="1200"/>
            <a:t>Drømmer </a:t>
          </a:r>
          <a:endParaRPr lang="en-US" sz="2100" kern="1200"/>
        </a:p>
        <a:p>
          <a:pPr marL="228600" lvl="1" indent="-228600" algn="l" defTabSz="933450">
            <a:lnSpc>
              <a:spcPct val="90000"/>
            </a:lnSpc>
            <a:spcBef>
              <a:spcPct val="0"/>
            </a:spcBef>
            <a:spcAft>
              <a:spcPct val="15000"/>
            </a:spcAft>
            <a:buChar char="•"/>
          </a:pPr>
          <a:r>
            <a:rPr lang="nb-NO" sz="2100" b="0" i="0" kern="1200" dirty="0"/>
            <a:t>Snorker </a:t>
          </a:r>
          <a:endParaRPr lang="en-US" sz="2100" kern="1200" dirty="0"/>
        </a:p>
        <a:p>
          <a:pPr marL="228600" lvl="1" indent="-228600" algn="l" defTabSz="933450">
            <a:lnSpc>
              <a:spcPct val="90000"/>
            </a:lnSpc>
            <a:spcBef>
              <a:spcPct val="0"/>
            </a:spcBef>
            <a:spcAft>
              <a:spcPct val="15000"/>
            </a:spcAft>
            <a:buChar char="•"/>
          </a:pPr>
          <a:r>
            <a:rPr lang="nb-NO" sz="2100" b="0" i="0" kern="1200"/>
            <a:t>Sover med vinduet på gløtt</a:t>
          </a:r>
          <a:endParaRPr lang="en-US" sz="2100" kern="1200"/>
        </a:p>
        <a:p>
          <a:pPr marL="228600" lvl="1" indent="-228600" algn="l" defTabSz="933450">
            <a:lnSpc>
              <a:spcPct val="90000"/>
            </a:lnSpc>
            <a:spcBef>
              <a:spcPct val="0"/>
            </a:spcBef>
            <a:spcAft>
              <a:spcPct val="15000"/>
            </a:spcAft>
            <a:buChar char="•"/>
          </a:pPr>
          <a:r>
            <a:rPr lang="nb-NO" sz="2100" b="0" i="0" kern="1200" dirty="0"/>
            <a:t>Liker pysj</a:t>
          </a:r>
          <a:endParaRPr lang="en-US" sz="2100" kern="1200" dirty="0"/>
        </a:p>
        <a:p>
          <a:pPr marL="228600" lvl="1" indent="-228600" algn="l" defTabSz="933450">
            <a:lnSpc>
              <a:spcPct val="90000"/>
            </a:lnSpc>
            <a:spcBef>
              <a:spcPct val="0"/>
            </a:spcBef>
            <a:spcAft>
              <a:spcPct val="15000"/>
            </a:spcAft>
            <a:buChar char="•"/>
          </a:pPr>
          <a:r>
            <a:rPr lang="nb-NO" sz="2100" b="0" i="0" kern="1200" dirty="0"/>
            <a:t>Dusjer om kvelden</a:t>
          </a:r>
          <a:endParaRPr lang="en-US" sz="2100" kern="1200" dirty="0"/>
        </a:p>
        <a:p>
          <a:pPr marL="228600" lvl="1" indent="-228600" algn="l" defTabSz="933450">
            <a:lnSpc>
              <a:spcPct val="90000"/>
            </a:lnSpc>
            <a:spcBef>
              <a:spcPct val="0"/>
            </a:spcBef>
            <a:spcAft>
              <a:spcPct val="15000"/>
            </a:spcAft>
            <a:buChar char="•"/>
          </a:pPr>
          <a:r>
            <a:rPr lang="nb-NO" sz="2100" b="0" i="0" kern="1200"/>
            <a:t>Sover på dagen</a:t>
          </a:r>
          <a:endParaRPr lang="en-US" sz="2100" kern="1200"/>
        </a:p>
        <a:p>
          <a:pPr marL="228600" lvl="1" indent="-228600" algn="l" defTabSz="933450">
            <a:lnSpc>
              <a:spcPct val="90000"/>
            </a:lnSpc>
            <a:spcBef>
              <a:spcPct val="0"/>
            </a:spcBef>
            <a:spcAft>
              <a:spcPct val="15000"/>
            </a:spcAft>
            <a:buChar char="•"/>
          </a:pPr>
          <a:r>
            <a:rPr lang="en-US" sz="2100" kern="1200" dirty="0" err="1"/>
            <a:t>Sover</a:t>
          </a:r>
          <a:r>
            <a:rPr lang="en-US" sz="2100" kern="1200" dirty="0"/>
            <a:t> </a:t>
          </a:r>
          <a:r>
            <a:rPr lang="en-US" sz="2100" kern="1200" dirty="0" err="1"/>
            <a:t>lenger</a:t>
          </a:r>
          <a:r>
            <a:rPr lang="en-US" sz="2100" kern="1200" dirty="0"/>
            <a:t> </a:t>
          </a:r>
          <a:r>
            <a:rPr lang="en-US" sz="2100" kern="1200" dirty="0" err="1"/>
            <a:t>i</a:t>
          </a:r>
          <a:r>
            <a:rPr lang="en-US" sz="2100" kern="1200" dirty="0"/>
            <a:t> </a:t>
          </a:r>
          <a:r>
            <a:rPr lang="en-US" sz="2100" kern="1200" dirty="0" err="1"/>
            <a:t>helgene</a:t>
          </a:r>
          <a:endParaRPr lang="en-US" sz="2100" kern="1200" dirty="0"/>
        </a:p>
      </dsp:txBody>
      <dsp:txXfrm>
        <a:off x="1324955" y="0"/>
        <a:ext cx="6089001" cy="62599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840814-C03A-DB48-836F-2BB7B6B4F72B}">
      <dsp:nvSpPr>
        <dsp:cNvPr id="0" name=""/>
        <dsp:cNvSpPr/>
      </dsp:nvSpPr>
      <dsp:spPr>
        <a:xfrm>
          <a:off x="0" y="86904"/>
          <a:ext cx="5181600" cy="135602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nb-NO" sz="1900" kern="1200"/>
            <a:t>Alle stiller seg på en linje. Øvelsen handler om å ta stilling. Leder sier for eksempel: ”Dere som vil ha iskrem går til høyre, dere som vil ha sjokolade går til venstre”. </a:t>
          </a:r>
          <a:endParaRPr lang="en-US" sz="1900" kern="1200"/>
        </a:p>
      </dsp:txBody>
      <dsp:txXfrm>
        <a:off x="66196" y="153100"/>
        <a:ext cx="5049208" cy="1223637"/>
      </dsp:txXfrm>
    </dsp:sp>
    <dsp:sp modelId="{55F79E04-0F9D-9C49-B359-827EDCFDC156}">
      <dsp:nvSpPr>
        <dsp:cNvPr id="0" name=""/>
        <dsp:cNvSpPr/>
      </dsp:nvSpPr>
      <dsp:spPr>
        <a:xfrm>
          <a:off x="0" y="1497654"/>
          <a:ext cx="5181600" cy="135602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nb-NO" sz="1900" kern="1200"/>
            <a:t>Så spør leder: ”Dere som valgte iskrem, hvorfor valgte dere det i dag? Snakk med sidemannen» (dette er den viktigste delen av øvelsen)</a:t>
          </a:r>
          <a:endParaRPr lang="en-US" sz="1900" kern="1200"/>
        </a:p>
      </dsp:txBody>
      <dsp:txXfrm>
        <a:off x="66196" y="1563850"/>
        <a:ext cx="5049208" cy="1223637"/>
      </dsp:txXfrm>
    </dsp:sp>
    <dsp:sp modelId="{2F39C1E1-67C5-A143-9766-A3A20DC55ACA}">
      <dsp:nvSpPr>
        <dsp:cNvPr id="0" name=""/>
        <dsp:cNvSpPr/>
      </dsp:nvSpPr>
      <dsp:spPr>
        <a:xfrm>
          <a:off x="0" y="2908403"/>
          <a:ext cx="5181600" cy="135602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nb-NO" sz="1900" kern="1200"/>
            <a:t>Leder spør så: «Hvem har lyst til å si noe om valget sitt?» Bruk noen få minutter på å høre ulike argumenter fra begge sider. På denne måten får man høre hva andre tenker og blir bedre kjent. </a:t>
          </a:r>
          <a:endParaRPr lang="en-US" sz="1900" kern="1200"/>
        </a:p>
      </dsp:txBody>
      <dsp:txXfrm>
        <a:off x="66196" y="2974599"/>
        <a:ext cx="5049208" cy="122363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19A512-E0F1-F643-B109-A84D87B53FD3}">
      <dsp:nvSpPr>
        <dsp:cNvPr id="0" name=""/>
        <dsp:cNvSpPr/>
      </dsp:nvSpPr>
      <dsp:spPr>
        <a:xfrm>
          <a:off x="0" y="0"/>
          <a:ext cx="10993584"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60E0E929-53EA-CD4E-9AB1-AF085175363A}">
      <dsp:nvSpPr>
        <dsp:cNvPr id="0" name=""/>
        <dsp:cNvSpPr/>
      </dsp:nvSpPr>
      <dsp:spPr>
        <a:xfrm>
          <a:off x="0" y="0"/>
          <a:ext cx="10993584" cy="97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1450" tIns="171450" rIns="171450" bIns="171450" numCol="1" spcCol="1270" anchor="t" anchorCtr="0">
          <a:noAutofit/>
        </a:bodyPr>
        <a:lstStyle/>
        <a:p>
          <a:pPr marL="0" lvl="0" indent="0" algn="l" defTabSz="2000250">
            <a:lnSpc>
              <a:spcPct val="90000"/>
            </a:lnSpc>
            <a:spcBef>
              <a:spcPct val="0"/>
            </a:spcBef>
            <a:spcAft>
              <a:spcPct val="35000"/>
            </a:spcAft>
            <a:buNone/>
          </a:pPr>
          <a:r>
            <a:rPr lang="nb-NO" sz="4500" b="0" i="0" kern="1200" dirty="0"/>
            <a:t>1. Ordstyrer</a:t>
          </a:r>
          <a:endParaRPr lang="en-US" sz="4500" kern="1200" dirty="0"/>
        </a:p>
      </dsp:txBody>
      <dsp:txXfrm>
        <a:off x="0" y="0"/>
        <a:ext cx="10993584" cy="974941"/>
      </dsp:txXfrm>
    </dsp:sp>
    <dsp:sp modelId="{6DEB63B1-5224-2341-97C3-57FC17F9FBFD}">
      <dsp:nvSpPr>
        <dsp:cNvPr id="0" name=""/>
        <dsp:cNvSpPr/>
      </dsp:nvSpPr>
      <dsp:spPr>
        <a:xfrm>
          <a:off x="0" y="974941"/>
          <a:ext cx="10993584"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898ED8CD-AE41-1441-A8ED-BB6486A95F57}">
      <dsp:nvSpPr>
        <dsp:cNvPr id="0" name=""/>
        <dsp:cNvSpPr/>
      </dsp:nvSpPr>
      <dsp:spPr>
        <a:xfrm>
          <a:off x="0" y="974941"/>
          <a:ext cx="10993584" cy="97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1450" tIns="171450" rIns="171450" bIns="171450" numCol="1" spcCol="1270" anchor="t" anchorCtr="0">
          <a:noAutofit/>
        </a:bodyPr>
        <a:lstStyle/>
        <a:p>
          <a:pPr marL="0" lvl="0" indent="0" algn="l" defTabSz="2000250">
            <a:lnSpc>
              <a:spcPct val="90000"/>
            </a:lnSpc>
            <a:spcBef>
              <a:spcPct val="0"/>
            </a:spcBef>
            <a:spcAft>
              <a:spcPct val="35000"/>
            </a:spcAft>
            <a:buNone/>
          </a:pPr>
          <a:r>
            <a:rPr lang="nb-NO" sz="4500" b="0" i="0" kern="1200" dirty="0"/>
            <a:t>2. Sekretær</a:t>
          </a:r>
          <a:endParaRPr lang="en-US" sz="4500" kern="1200" dirty="0"/>
        </a:p>
      </dsp:txBody>
      <dsp:txXfrm>
        <a:off x="0" y="974941"/>
        <a:ext cx="10993584" cy="974941"/>
      </dsp:txXfrm>
    </dsp:sp>
    <dsp:sp modelId="{459C269A-183C-9C4B-9128-5B78DEC98619}">
      <dsp:nvSpPr>
        <dsp:cNvPr id="0" name=""/>
        <dsp:cNvSpPr/>
      </dsp:nvSpPr>
      <dsp:spPr>
        <a:xfrm>
          <a:off x="0" y="1949882"/>
          <a:ext cx="10993584"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BFD3664B-7DF4-844D-9B1D-A3CFFF2F0B2B}">
      <dsp:nvSpPr>
        <dsp:cNvPr id="0" name=""/>
        <dsp:cNvSpPr/>
      </dsp:nvSpPr>
      <dsp:spPr>
        <a:xfrm>
          <a:off x="0" y="1949882"/>
          <a:ext cx="10993584" cy="97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1450" tIns="171450" rIns="171450" bIns="171450" numCol="1" spcCol="1270" anchor="t" anchorCtr="0">
          <a:noAutofit/>
        </a:bodyPr>
        <a:lstStyle/>
        <a:p>
          <a:pPr marL="0" lvl="0" indent="0" algn="l" defTabSz="2000250">
            <a:lnSpc>
              <a:spcPct val="90000"/>
            </a:lnSpc>
            <a:spcBef>
              <a:spcPct val="0"/>
            </a:spcBef>
            <a:spcAft>
              <a:spcPct val="35000"/>
            </a:spcAft>
            <a:buNone/>
          </a:pPr>
          <a:r>
            <a:rPr lang="nb-NO" sz="4500" b="0" i="0" kern="1200" dirty="0"/>
            <a:t>3. Talsperson</a:t>
          </a:r>
          <a:endParaRPr lang="en-US" sz="4500" kern="1200" dirty="0"/>
        </a:p>
      </dsp:txBody>
      <dsp:txXfrm>
        <a:off x="0" y="1949882"/>
        <a:ext cx="10993584" cy="974941"/>
      </dsp:txXfrm>
    </dsp:sp>
    <dsp:sp modelId="{B99A9A16-8BDC-1D40-B029-AFDFEF318A7E}">
      <dsp:nvSpPr>
        <dsp:cNvPr id="0" name=""/>
        <dsp:cNvSpPr/>
      </dsp:nvSpPr>
      <dsp:spPr>
        <a:xfrm>
          <a:off x="0" y="2924824"/>
          <a:ext cx="10993584"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A482BE1A-8A2B-374B-8A65-7EF4FE5E7674}">
      <dsp:nvSpPr>
        <dsp:cNvPr id="0" name=""/>
        <dsp:cNvSpPr/>
      </dsp:nvSpPr>
      <dsp:spPr>
        <a:xfrm>
          <a:off x="0" y="2924824"/>
          <a:ext cx="10993584" cy="97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1450" tIns="171450" rIns="171450" bIns="171450" numCol="1" spcCol="1270" anchor="t" anchorCtr="0">
          <a:noAutofit/>
        </a:bodyPr>
        <a:lstStyle/>
        <a:p>
          <a:pPr marL="0" lvl="0" indent="0" algn="l" defTabSz="2000250">
            <a:lnSpc>
              <a:spcPct val="90000"/>
            </a:lnSpc>
            <a:spcBef>
              <a:spcPct val="0"/>
            </a:spcBef>
            <a:spcAft>
              <a:spcPct val="35000"/>
            </a:spcAft>
            <a:buNone/>
          </a:pPr>
          <a:r>
            <a:rPr lang="nb-NO" sz="4500" b="0" i="0" kern="1200" dirty="0"/>
            <a:t>4. Praktisk ansvarlig</a:t>
          </a:r>
          <a:endParaRPr lang="en-US" sz="4500" kern="1200" dirty="0"/>
        </a:p>
      </dsp:txBody>
      <dsp:txXfrm>
        <a:off x="0" y="2924824"/>
        <a:ext cx="10993584" cy="97494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92387B-08BA-CC46-A7C4-7CF1517B2D37}" type="datetimeFigureOut">
              <a:rPr lang="nb-NO" smtClean="0"/>
              <a:t>08.02.2025</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8479F3-DF06-E847-BB5E-18FC67F2E5FB}" type="slidenum">
              <a:rPr lang="nb-NO" smtClean="0"/>
              <a:t>‹#›</a:t>
            </a:fld>
            <a:endParaRPr lang="nb-NO"/>
          </a:p>
        </p:txBody>
      </p:sp>
    </p:spTree>
    <p:extLst>
      <p:ext uri="{BB962C8B-B14F-4D97-AF65-F5344CB8AC3E}">
        <p14:creationId xmlns:p14="http://schemas.microsoft.com/office/powerpoint/2010/main" val="16059261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lvl="0"/>
            <a:r>
              <a:rPr lang="nb-NO" b="0" i="0" dirty="0"/>
              <a:t>Alle sitter i en ring, med unntak av en som står i midten.</a:t>
            </a:r>
            <a:endParaRPr lang="en-US" dirty="0"/>
          </a:p>
          <a:p>
            <a:pPr lvl="0"/>
            <a:r>
              <a:rPr lang="nb-NO" b="0" i="0" dirty="0"/>
              <a:t>Lærer starter og demonstrerer reglene.</a:t>
            </a:r>
            <a:endParaRPr lang="en-US" dirty="0"/>
          </a:p>
          <a:p>
            <a:pPr lvl="0"/>
            <a:r>
              <a:rPr lang="nb-NO" b="0" i="0" dirty="0"/>
              <a:t>Den som står i midten sier: «Jeg vil bytte plass med alle som ... (for eksempel har sovet nok i natt </a:t>
            </a:r>
            <a:r>
              <a:rPr lang="nb-NO" b="0" i="0" dirty="0" err="1"/>
              <a:t>osv</a:t>
            </a:r>
            <a:r>
              <a:rPr lang="nb-NO" b="0" i="0" dirty="0"/>
              <a:t>)”. </a:t>
            </a:r>
            <a:endParaRPr lang="en-US" dirty="0"/>
          </a:p>
          <a:p>
            <a:pPr lvl="0"/>
            <a:r>
              <a:rPr lang="nb-NO" b="0" i="0" dirty="0"/>
              <a:t>Målet er å kapre seg en plass ved å få flest mulig til å reise seg og bytte plasser.</a:t>
            </a:r>
            <a:endParaRPr lang="en-US" dirty="0"/>
          </a:p>
          <a:p>
            <a:pPr lvl="0"/>
            <a:r>
              <a:rPr lang="nb-NO" b="0" i="0" dirty="0"/>
              <a:t>De det gjelder må reise seg og løpe rundt inne i sirkelen for å finne ny stol. Den som ikke fant en ledig stol skal stå i midten. </a:t>
            </a:r>
            <a:endParaRPr lang="en-US" dirty="0"/>
          </a:p>
          <a:p>
            <a:pPr lvl="0"/>
            <a:r>
              <a:rPr lang="nb-NO" b="1" i="0" dirty="0"/>
              <a:t>NB: Alle må finne en ny plass tvers over ringen. Det er ikke lov å sette seg i nærheten</a:t>
            </a:r>
            <a:endParaRPr lang="nb-NO" dirty="0"/>
          </a:p>
          <a:p>
            <a:endParaRPr lang="nb-NO" dirty="0"/>
          </a:p>
        </p:txBody>
      </p:sp>
      <p:sp>
        <p:nvSpPr>
          <p:cNvPr id="4" name="Plassholder for lysbildenummer 3"/>
          <p:cNvSpPr>
            <a:spLocks noGrp="1"/>
          </p:cNvSpPr>
          <p:nvPr>
            <p:ph type="sldNum" sz="quarter" idx="5"/>
          </p:nvPr>
        </p:nvSpPr>
        <p:spPr/>
        <p:txBody>
          <a:bodyPr/>
          <a:lstStyle/>
          <a:p>
            <a:fld id="{F68479F3-DF06-E847-BB5E-18FC67F2E5FB}" type="slidenum">
              <a:rPr lang="nb-NO" smtClean="0"/>
              <a:t>3</a:t>
            </a:fld>
            <a:endParaRPr lang="nb-NO"/>
          </a:p>
        </p:txBody>
      </p:sp>
    </p:spTree>
    <p:extLst>
      <p:ext uri="{BB962C8B-B14F-4D97-AF65-F5344CB8AC3E}">
        <p14:creationId xmlns:p14="http://schemas.microsoft.com/office/powerpoint/2010/main" val="27355053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F68479F3-DF06-E847-BB5E-18FC67F2E5FB}" type="slidenum">
              <a:rPr lang="nb-NO" smtClean="0"/>
              <a:t>5</a:t>
            </a:fld>
            <a:endParaRPr lang="nb-NO"/>
          </a:p>
        </p:txBody>
      </p:sp>
    </p:spTree>
    <p:extLst>
      <p:ext uri="{BB962C8B-B14F-4D97-AF65-F5344CB8AC3E}">
        <p14:creationId xmlns:p14="http://schemas.microsoft.com/office/powerpoint/2010/main" val="12734370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Velg: «</a:t>
            </a:r>
            <a:r>
              <a:rPr lang="nb-NO" dirty="0" err="1"/>
              <a:t>Continue</a:t>
            </a:r>
            <a:r>
              <a:rPr lang="nb-NO" dirty="0"/>
              <a:t> for </a:t>
            </a:r>
            <a:r>
              <a:rPr lang="nb-NO" dirty="0" err="1"/>
              <a:t>free</a:t>
            </a:r>
            <a:r>
              <a:rPr lang="nb-NO" dirty="0"/>
              <a:t>» nederst på siden</a:t>
            </a:r>
          </a:p>
          <a:p>
            <a:r>
              <a:rPr lang="nb-NO" dirty="0"/>
              <a:t>Finn så våre </a:t>
            </a:r>
            <a:r>
              <a:rPr lang="nb-NO" dirty="0" err="1"/>
              <a:t>kahooter</a:t>
            </a:r>
            <a:r>
              <a:rPr lang="nb-NO" dirty="0"/>
              <a:t> helt til høyre</a:t>
            </a:r>
          </a:p>
        </p:txBody>
      </p:sp>
      <p:sp>
        <p:nvSpPr>
          <p:cNvPr id="4" name="Plassholder for lysbildenummer 3"/>
          <p:cNvSpPr>
            <a:spLocks noGrp="1"/>
          </p:cNvSpPr>
          <p:nvPr>
            <p:ph type="sldNum" sz="quarter" idx="5"/>
          </p:nvPr>
        </p:nvSpPr>
        <p:spPr/>
        <p:txBody>
          <a:bodyPr/>
          <a:lstStyle/>
          <a:p>
            <a:fld id="{F68479F3-DF06-E847-BB5E-18FC67F2E5FB}" type="slidenum">
              <a:rPr lang="nb-NO" smtClean="0"/>
              <a:t>7</a:t>
            </a:fld>
            <a:endParaRPr lang="nb-NO"/>
          </a:p>
        </p:txBody>
      </p:sp>
    </p:spTree>
    <p:extLst>
      <p:ext uri="{BB962C8B-B14F-4D97-AF65-F5344CB8AC3E}">
        <p14:creationId xmlns:p14="http://schemas.microsoft.com/office/powerpoint/2010/main" val="1276830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tellysbil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7463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tellysbilde">
    <p:spTree>
      <p:nvGrpSpPr>
        <p:cNvPr id="1" name=""/>
        <p:cNvGrpSpPr/>
        <p:nvPr/>
      </p:nvGrpSpPr>
      <p:grpSpPr>
        <a:xfrm>
          <a:off x="0" y="0"/>
          <a:ext cx="0" cy="0"/>
          <a:chOff x="0" y="0"/>
          <a:chExt cx="0" cy="0"/>
        </a:xfrm>
      </p:grpSpPr>
      <p:sp>
        <p:nvSpPr>
          <p:cNvPr id="6" name="Plassholder for tekst 2">
            <a:extLst>
              <a:ext uri="{FF2B5EF4-FFF2-40B4-BE49-F238E27FC236}">
                <a16:creationId xmlns:a16="http://schemas.microsoft.com/office/drawing/2014/main" id="{8ED785BC-86D4-6C45-9C2A-7263EBECEE6E}"/>
              </a:ext>
            </a:extLst>
          </p:cNvPr>
          <p:cNvSpPr>
            <a:spLocks noGrp="1"/>
          </p:cNvSpPr>
          <p:nvPr>
            <p:ph type="body" idx="10"/>
          </p:nvPr>
        </p:nvSpPr>
        <p:spPr>
          <a:xfrm>
            <a:off x="3617843" y="2246243"/>
            <a:ext cx="7981121" cy="3429000"/>
          </a:xfrm>
          <a:prstGeom prst="rect">
            <a:avLst/>
          </a:prstGeom>
        </p:spPr>
        <p:txBody>
          <a:bodyPr/>
          <a:lstStyle>
            <a:lvl1pPr marL="0" indent="0">
              <a:buNone/>
              <a:defRPr sz="2400">
                <a:solidFill>
                  <a:srgbClr val="000000"/>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dirty="0"/>
              <a:t>Klikk for å redigere tekststiler i malen</a:t>
            </a:r>
          </a:p>
        </p:txBody>
      </p:sp>
      <p:sp>
        <p:nvSpPr>
          <p:cNvPr id="7" name="Tittel 1">
            <a:extLst>
              <a:ext uri="{FF2B5EF4-FFF2-40B4-BE49-F238E27FC236}">
                <a16:creationId xmlns:a16="http://schemas.microsoft.com/office/drawing/2014/main" id="{255CCC1D-290E-D24F-8E8C-DCD80863DF85}"/>
              </a:ext>
            </a:extLst>
          </p:cNvPr>
          <p:cNvSpPr>
            <a:spLocks noGrp="1"/>
          </p:cNvSpPr>
          <p:nvPr>
            <p:ph type="title"/>
          </p:nvPr>
        </p:nvSpPr>
        <p:spPr>
          <a:xfrm>
            <a:off x="3617842" y="543509"/>
            <a:ext cx="7981120" cy="1500320"/>
          </a:xfrm>
        </p:spPr>
        <p:txBody>
          <a:bodyPr anchor="b">
            <a:normAutofit/>
          </a:bodyPr>
          <a:lstStyle>
            <a:lvl1pPr>
              <a:defRPr sz="3000"/>
            </a:lvl1pPr>
          </a:lstStyle>
          <a:p>
            <a:r>
              <a:rPr lang="nb-NO" dirty="0"/>
              <a:t>Klikk for å redigere tittelstil</a:t>
            </a:r>
          </a:p>
        </p:txBody>
      </p:sp>
      <p:pic>
        <p:nvPicPr>
          <p:cNvPr id="8" name="Bilde 7">
            <a:extLst>
              <a:ext uri="{FF2B5EF4-FFF2-40B4-BE49-F238E27FC236}">
                <a16:creationId xmlns:a16="http://schemas.microsoft.com/office/drawing/2014/main" id="{A918FFFA-6865-214E-B419-20498D0BF61D}"/>
              </a:ext>
            </a:extLst>
          </p:cNvPr>
          <p:cNvPicPr>
            <a:picLocks noChangeAspect="1"/>
          </p:cNvPicPr>
          <p:nvPr userDrawn="1"/>
        </p:nvPicPr>
        <p:blipFill rotWithShape="1">
          <a:blip r:embed="rId2"/>
          <a:srcRect l="20596"/>
          <a:stretch/>
        </p:blipFill>
        <p:spPr>
          <a:xfrm>
            <a:off x="0" y="1644714"/>
            <a:ext cx="2843768" cy="3968028"/>
          </a:xfrm>
          <a:prstGeom prst="rect">
            <a:avLst/>
          </a:prstGeom>
        </p:spPr>
      </p:pic>
    </p:spTree>
    <p:extLst>
      <p:ext uri="{BB962C8B-B14F-4D97-AF65-F5344CB8AC3E}">
        <p14:creationId xmlns:p14="http://schemas.microsoft.com/office/powerpoint/2010/main" val="2847431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cSld name="1_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nn-NO"/>
          </a:p>
        </p:txBody>
      </p:sp>
      <p:sp>
        <p:nvSpPr>
          <p:cNvPr id="3" name="Plassholder for innhold 2"/>
          <p:cNvSpPr>
            <a:spLocks noGrp="1"/>
          </p:cNvSpPr>
          <p:nvPr>
            <p:ph sz="half" idx="1"/>
          </p:nvPr>
        </p:nvSpPr>
        <p:spPr>
          <a:xfrm>
            <a:off x="609600" y="1600200"/>
            <a:ext cx="5384800" cy="4525963"/>
          </a:xfrm>
        </p:spPr>
        <p:txBody>
          <a:bodyPr/>
          <a:lstStyle>
            <a:lvl1pPr>
              <a:defRPr sz="3600"/>
            </a:lvl1pPr>
            <a:lvl2pPr>
              <a:defRPr sz="3100"/>
            </a:lvl2pPr>
            <a:lvl3pPr>
              <a:defRPr sz="2600"/>
            </a:lvl3pPr>
            <a:lvl4pPr>
              <a:defRPr sz="2300"/>
            </a:lvl4pPr>
            <a:lvl5pPr>
              <a:defRPr sz="2300"/>
            </a:lvl5pPr>
            <a:lvl6pPr>
              <a:defRPr sz="2300"/>
            </a:lvl6pPr>
            <a:lvl7pPr>
              <a:defRPr sz="2300"/>
            </a:lvl7pPr>
            <a:lvl8pPr>
              <a:defRPr sz="2300"/>
            </a:lvl8pPr>
            <a:lvl9pPr>
              <a:defRPr sz="23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n-NO"/>
          </a:p>
        </p:txBody>
      </p:sp>
      <p:sp>
        <p:nvSpPr>
          <p:cNvPr id="4" name="Plassholder for innhold 3"/>
          <p:cNvSpPr>
            <a:spLocks noGrp="1"/>
          </p:cNvSpPr>
          <p:nvPr>
            <p:ph sz="half" idx="2"/>
          </p:nvPr>
        </p:nvSpPr>
        <p:spPr>
          <a:xfrm>
            <a:off x="6197600" y="1600200"/>
            <a:ext cx="5384800" cy="4525963"/>
          </a:xfrm>
        </p:spPr>
        <p:txBody>
          <a:bodyPr/>
          <a:lstStyle>
            <a:lvl1pPr>
              <a:defRPr sz="3600"/>
            </a:lvl1pPr>
            <a:lvl2pPr>
              <a:defRPr sz="3100"/>
            </a:lvl2pPr>
            <a:lvl3pPr>
              <a:defRPr sz="2600"/>
            </a:lvl3pPr>
            <a:lvl4pPr>
              <a:defRPr sz="2300"/>
            </a:lvl4pPr>
            <a:lvl5pPr>
              <a:defRPr sz="2300"/>
            </a:lvl5pPr>
            <a:lvl6pPr>
              <a:defRPr sz="2300"/>
            </a:lvl6pPr>
            <a:lvl7pPr>
              <a:defRPr sz="2300"/>
            </a:lvl7pPr>
            <a:lvl8pPr>
              <a:defRPr sz="2300"/>
            </a:lvl8pPr>
            <a:lvl9pPr>
              <a:defRPr sz="23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n-NO"/>
          </a:p>
        </p:txBody>
      </p:sp>
      <p:sp>
        <p:nvSpPr>
          <p:cNvPr id="5" name="Plassholder for dato 4"/>
          <p:cNvSpPr>
            <a:spLocks noGrp="1"/>
          </p:cNvSpPr>
          <p:nvPr>
            <p:ph type="dt" sz="half" idx="10"/>
          </p:nvPr>
        </p:nvSpPr>
        <p:spPr>
          <a:xfrm>
            <a:off x="609600" y="6356352"/>
            <a:ext cx="2844800" cy="365125"/>
          </a:xfrm>
          <a:prstGeom prst="rect">
            <a:avLst/>
          </a:prstGeom>
        </p:spPr>
        <p:txBody>
          <a:bodyPr lIns="117226" tIns="58613" rIns="117226" bIns="58613"/>
          <a:lstStyle/>
          <a:p>
            <a:fld id="{3D58A50C-3DB0-2B4D-BCAD-0682780569EC}" type="datetimeFigureOut">
              <a:rPr lang="nn-NO" smtClean="0"/>
              <a:pPr/>
              <a:t>08.02.2025</a:t>
            </a:fld>
            <a:endParaRPr lang="nn-NO"/>
          </a:p>
        </p:txBody>
      </p:sp>
      <p:sp>
        <p:nvSpPr>
          <p:cNvPr id="6" name="Plassholder for bunntekst 5"/>
          <p:cNvSpPr>
            <a:spLocks noGrp="1"/>
          </p:cNvSpPr>
          <p:nvPr>
            <p:ph type="ftr" sz="quarter" idx="11"/>
          </p:nvPr>
        </p:nvSpPr>
        <p:spPr>
          <a:xfrm>
            <a:off x="4165600" y="6356352"/>
            <a:ext cx="3860800" cy="365125"/>
          </a:xfrm>
          <a:prstGeom prst="rect">
            <a:avLst/>
          </a:prstGeom>
        </p:spPr>
        <p:txBody>
          <a:bodyPr lIns="117226" tIns="58613" rIns="117226" bIns="58613"/>
          <a:lstStyle/>
          <a:p>
            <a:endParaRPr lang="nn-NO"/>
          </a:p>
        </p:txBody>
      </p:sp>
      <p:sp>
        <p:nvSpPr>
          <p:cNvPr id="7" name="Plassholder for lysbildenummer 6"/>
          <p:cNvSpPr>
            <a:spLocks noGrp="1"/>
          </p:cNvSpPr>
          <p:nvPr>
            <p:ph type="sldNum" sz="quarter" idx="12"/>
          </p:nvPr>
        </p:nvSpPr>
        <p:spPr>
          <a:xfrm>
            <a:off x="8737600" y="6356352"/>
            <a:ext cx="2844800" cy="365125"/>
          </a:xfrm>
          <a:prstGeom prst="rect">
            <a:avLst/>
          </a:prstGeom>
        </p:spPr>
        <p:txBody>
          <a:bodyPr lIns="117226" tIns="58613" rIns="117226" bIns="58613"/>
          <a:lstStyle/>
          <a:p>
            <a:fld id="{39002A1A-E300-6044-BA8B-1B6610462437}" type="slidenum">
              <a:rPr lang="nn-NO" smtClean="0"/>
              <a:pPr/>
              <a:t>‹#›</a:t>
            </a:fld>
            <a:endParaRPr lang="nn-NO"/>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tellysbilde">
    <p:spTree>
      <p:nvGrpSpPr>
        <p:cNvPr id="1" name=""/>
        <p:cNvGrpSpPr/>
        <p:nvPr/>
      </p:nvGrpSpPr>
      <p:grpSpPr>
        <a:xfrm>
          <a:off x="0" y="0"/>
          <a:ext cx="0" cy="0"/>
          <a:chOff x="0" y="0"/>
          <a:chExt cx="0" cy="0"/>
        </a:xfrm>
      </p:grpSpPr>
      <p:sp>
        <p:nvSpPr>
          <p:cNvPr id="4" name="Plassholder for bilde 7">
            <a:extLst>
              <a:ext uri="{FF2B5EF4-FFF2-40B4-BE49-F238E27FC236}">
                <a16:creationId xmlns:a16="http://schemas.microsoft.com/office/drawing/2014/main" id="{9D8BCDAE-31FE-2648-95DC-BAF966608118}"/>
              </a:ext>
            </a:extLst>
          </p:cNvPr>
          <p:cNvSpPr>
            <a:spLocks noGrp="1"/>
          </p:cNvSpPr>
          <p:nvPr>
            <p:ph type="pic" idx="1"/>
          </p:nvPr>
        </p:nvSpPr>
        <p:spPr>
          <a:xfrm>
            <a:off x="0" y="0"/>
            <a:ext cx="7037408" cy="6858000"/>
          </a:xfrm>
          <a:prstGeom prst="rect">
            <a:avLst/>
          </a:prstGeom>
        </p:spPr>
      </p:sp>
      <p:sp>
        <p:nvSpPr>
          <p:cNvPr id="6" name="Plassholder for tekst 2">
            <a:extLst>
              <a:ext uri="{FF2B5EF4-FFF2-40B4-BE49-F238E27FC236}">
                <a16:creationId xmlns:a16="http://schemas.microsoft.com/office/drawing/2014/main" id="{8ED785BC-86D4-6C45-9C2A-7263EBECEE6E}"/>
              </a:ext>
            </a:extLst>
          </p:cNvPr>
          <p:cNvSpPr>
            <a:spLocks noGrp="1"/>
          </p:cNvSpPr>
          <p:nvPr>
            <p:ph type="body" idx="10"/>
          </p:nvPr>
        </p:nvSpPr>
        <p:spPr>
          <a:xfrm>
            <a:off x="7663070" y="864705"/>
            <a:ext cx="3756537" cy="4518364"/>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dirty="0"/>
              <a:t>Klikk for å redigere tekststiler i malen</a:t>
            </a:r>
          </a:p>
        </p:txBody>
      </p:sp>
      <p:pic>
        <p:nvPicPr>
          <p:cNvPr id="5" name="Bilde 4">
            <a:extLst>
              <a:ext uri="{FF2B5EF4-FFF2-40B4-BE49-F238E27FC236}">
                <a16:creationId xmlns:a16="http://schemas.microsoft.com/office/drawing/2014/main" id="{E7C10410-8B93-714B-B64B-77D37DA3014D}"/>
              </a:ext>
            </a:extLst>
          </p:cNvPr>
          <p:cNvPicPr>
            <a:picLocks noChangeAspect="1"/>
          </p:cNvPicPr>
          <p:nvPr userDrawn="1"/>
        </p:nvPicPr>
        <p:blipFill>
          <a:blip r:embed="rId2"/>
          <a:srcRect/>
          <a:stretch/>
        </p:blipFill>
        <p:spPr>
          <a:xfrm>
            <a:off x="6089613" y="-327742"/>
            <a:ext cx="2203486" cy="933777"/>
          </a:xfrm>
          <a:prstGeom prst="rect">
            <a:avLst/>
          </a:prstGeom>
        </p:spPr>
      </p:pic>
    </p:spTree>
    <p:extLst>
      <p:ext uri="{BB962C8B-B14F-4D97-AF65-F5344CB8AC3E}">
        <p14:creationId xmlns:p14="http://schemas.microsoft.com/office/powerpoint/2010/main" val="16671577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Tittellysbilde">
    <p:spTree>
      <p:nvGrpSpPr>
        <p:cNvPr id="1" name=""/>
        <p:cNvGrpSpPr/>
        <p:nvPr/>
      </p:nvGrpSpPr>
      <p:grpSpPr>
        <a:xfrm>
          <a:off x="0" y="0"/>
          <a:ext cx="0" cy="0"/>
          <a:chOff x="0" y="0"/>
          <a:chExt cx="0" cy="0"/>
        </a:xfrm>
      </p:grpSpPr>
      <p:sp>
        <p:nvSpPr>
          <p:cNvPr id="4" name="Plassholder for bilde 7">
            <a:extLst>
              <a:ext uri="{FF2B5EF4-FFF2-40B4-BE49-F238E27FC236}">
                <a16:creationId xmlns:a16="http://schemas.microsoft.com/office/drawing/2014/main" id="{9D8BCDAE-31FE-2648-95DC-BAF966608118}"/>
              </a:ext>
            </a:extLst>
          </p:cNvPr>
          <p:cNvSpPr>
            <a:spLocks noGrp="1"/>
          </p:cNvSpPr>
          <p:nvPr>
            <p:ph type="pic" idx="1"/>
          </p:nvPr>
        </p:nvSpPr>
        <p:spPr>
          <a:xfrm>
            <a:off x="437322" y="447261"/>
            <a:ext cx="6758608" cy="4726056"/>
          </a:xfrm>
          <a:prstGeom prst="rect">
            <a:avLst/>
          </a:prstGeom>
        </p:spPr>
      </p:sp>
      <p:sp>
        <p:nvSpPr>
          <p:cNvPr id="6" name="Plassholder for tekst 2">
            <a:extLst>
              <a:ext uri="{FF2B5EF4-FFF2-40B4-BE49-F238E27FC236}">
                <a16:creationId xmlns:a16="http://schemas.microsoft.com/office/drawing/2014/main" id="{8ED785BC-86D4-6C45-9C2A-7263EBECEE6E}"/>
              </a:ext>
            </a:extLst>
          </p:cNvPr>
          <p:cNvSpPr>
            <a:spLocks noGrp="1"/>
          </p:cNvSpPr>
          <p:nvPr>
            <p:ph type="body" idx="10"/>
          </p:nvPr>
        </p:nvSpPr>
        <p:spPr>
          <a:xfrm>
            <a:off x="437322" y="5546036"/>
            <a:ext cx="7682948" cy="864703"/>
          </a:xfrm>
          <a:prstGeom prst="rect">
            <a:avLst/>
          </a:prstGeom>
        </p:spPr>
        <p:txBody>
          <a:bodyPr/>
          <a:lstStyle>
            <a:lvl1pPr marL="0" indent="0">
              <a:buNone/>
              <a:defRPr sz="2400">
                <a:solidFill>
                  <a:srgbClr val="000000"/>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dirty="0"/>
              <a:t>Klikk for å redigere tekststiler i malen</a:t>
            </a:r>
          </a:p>
        </p:txBody>
      </p:sp>
      <p:sp>
        <p:nvSpPr>
          <p:cNvPr id="5" name="Plassholder for bilde 7">
            <a:extLst>
              <a:ext uri="{FF2B5EF4-FFF2-40B4-BE49-F238E27FC236}">
                <a16:creationId xmlns:a16="http://schemas.microsoft.com/office/drawing/2014/main" id="{A3C7CC5C-DB45-7649-A246-96AE37B0DA16}"/>
              </a:ext>
            </a:extLst>
          </p:cNvPr>
          <p:cNvSpPr>
            <a:spLocks noGrp="1"/>
          </p:cNvSpPr>
          <p:nvPr>
            <p:ph type="pic" idx="11"/>
          </p:nvPr>
        </p:nvSpPr>
        <p:spPr>
          <a:xfrm>
            <a:off x="7494104" y="447261"/>
            <a:ext cx="3462131" cy="2256182"/>
          </a:xfrm>
          <a:prstGeom prst="rect">
            <a:avLst/>
          </a:prstGeom>
        </p:spPr>
      </p:sp>
      <p:sp>
        <p:nvSpPr>
          <p:cNvPr id="8" name="Plassholder for bilde 7">
            <a:extLst>
              <a:ext uri="{FF2B5EF4-FFF2-40B4-BE49-F238E27FC236}">
                <a16:creationId xmlns:a16="http://schemas.microsoft.com/office/drawing/2014/main" id="{CA394562-8932-984B-AB93-8DC6578417D3}"/>
              </a:ext>
            </a:extLst>
          </p:cNvPr>
          <p:cNvSpPr>
            <a:spLocks noGrp="1"/>
          </p:cNvSpPr>
          <p:nvPr>
            <p:ph type="pic" idx="12"/>
          </p:nvPr>
        </p:nvSpPr>
        <p:spPr>
          <a:xfrm>
            <a:off x="7494104" y="2917135"/>
            <a:ext cx="3462131" cy="2256182"/>
          </a:xfrm>
          <a:prstGeom prst="rect">
            <a:avLst/>
          </a:prstGeom>
        </p:spPr>
      </p:sp>
    </p:spTree>
    <p:extLst>
      <p:ext uri="{BB962C8B-B14F-4D97-AF65-F5344CB8AC3E}">
        <p14:creationId xmlns:p14="http://schemas.microsoft.com/office/powerpoint/2010/main" val="1801162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tellysbilde">
    <p:spTree>
      <p:nvGrpSpPr>
        <p:cNvPr id="1" name=""/>
        <p:cNvGrpSpPr/>
        <p:nvPr/>
      </p:nvGrpSpPr>
      <p:grpSpPr>
        <a:xfrm>
          <a:off x="0" y="0"/>
          <a:ext cx="0" cy="0"/>
          <a:chOff x="0" y="0"/>
          <a:chExt cx="0" cy="0"/>
        </a:xfrm>
      </p:grpSpPr>
      <p:sp>
        <p:nvSpPr>
          <p:cNvPr id="4" name="Plassholder for bilde 7">
            <a:extLst>
              <a:ext uri="{FF2B5EF4-FFF2-40B4-BE49-F238E27FC236}">
                <a16:creationId xmlns:a16="http://schemas.microsoft.com/office/drawing/2014/main" id="{9D8BCDAE-31FE-2648-95DC-BAF966608118}"/>
              </a:ext>
            </a:extLst>
          </p:cNvPr>
          <p:cNvSpPr>
            <a:spLocks noGrp="1"/>
          </p:cNvSpPr>
          <p:nvPr>
            <p:ph type="pic" idx="1"/>
          </p:nvPr>
        </p:nvSpPr>
        <p:spPr>
          <a:xfrm>
            <a:off x="0" y="0"/>
            <a:ext cx="12192000" cy="6858000"/>
          </a:xfrm>
          <a:prstGeom prst="rect">
            <a:avLst/>
          </a:prstGeom>
        </p:spPr>
      </p:sp>
      <p:sp>
        <p:nvSpPr>
          <p:cNvPr id="6" name="Plassholder for tekst 2">
            <a:extLst>
              <a:ext uri="{FF2B5EF4-FFF2-40B4-BE49-F238E27FC236}">
                <a16:creationId xmlns:a16="http://schemas.microsoft.com/office/drawing/2014/main" id="{8ED785BC-86D4-6C45-9C2A-7263EBECEE6E}"/>
              </a:ext>
            </a:extLst>
          </p:cNvPr>
          <p:cNvSpPr>
            <a:spLocks noGrp="1"/>
          </p:cNvSpPr>
          <p:nvPr>
            <p:ph type="body" idx="10"/>
          </p:nvPr>
        </p:nvSpPr>
        <p:spPr>
          <a:xfrm>
            <a:off x="993914" y="5227983"/>
            <a:ext cx="5546034" cy="1262269"/>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dirty="0"/>
              <a:t>Klikk for å redigere tekststiler i malen</a:t>
            </a:r>
          </a:p>
        </p:txBody>
      </p:sp>
    </p:spTree>
    <p:extLst>
      <p:ext uri="{BB962C8B-B14F-4D97-AF65-F5344CB8AC3E}">
        <p14:creationId xmlns:p14="http://schemas.microsoft.com/office/powerpoint/2010/main" val="34771197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873B5D5-4245-884C-B3E4-1AED4E225992}"/>
              </a:ext>
            </a:extLst>
          </p:cNvPr>
          <p:cNvSpPr>
            <a:spLocks noGrp="1"/>
          </p:cNvSpPr>
          <p:nvPr>
            <p:ph type="title"/>
          </p:nvPr>
        </p:nvSpPr>
        <p:spPr>
          <a:xfrm>
            <a:off x="581889" y="365125"/>
            <a:ext cx="10993584" cy="1325563"/>
          </a:xfrm>
          <a:prstGeom prst="rect">
            <a:avLst/>
          </a:prstGeom>
        </p:spPr>
        <p:txBody>
          <a:bodyPr/>
          <a:lstStyle/>
          <a:p>
            <a:r>
              <a:rPr lang="nb-NO" dirty="0"/>
              <a:t>Klikk for å redigere tittelstil</a:t>
            </a:r>
          </a:p>
        </p:txBody>
      </p:sp>
      <p:sp>
        <p:nvSpPr>
          <p:cNvPr id="3" name="Plassholder for innhold 2">
            <a:extLst>
              <a:ext uri="{FF2B5EF4-FFF2-40B4-BE49-F238E27FC236}">
                <a16:creationId xmlns:a16="http://schemas.microsoft.com/office/drawing/2014/main" id="{2EC55E50-CA30-1E47-8D59-F697AEC38129}"/>
              </a:ext>
            </a:extLst>
          </p:cNvPr>
          <p:cNvSpPr>
            <a:spLocks noGrp="1"/>
          </p:cNvSpPr>
          <p:nvPr>
            <p:ph idx="1"/>
          </p:nvPr>
        </p:nvSpPr>
        <p:spPr>
          <a:xfrm>
            <a:off x="581889" y="1825625"/>
            <a:ext cx="10993584" cy="3899766"/>
          </a:xfrm>
          <a:prstGeom prst="rect">
            <a:avLst/>
          </a:prstGeom>
        </p:spPr>
        <p:txBody>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Tree>
    <p:extLst>
      <p:ext uri="{BB962C8B-B14F-4D97-AF65-F5344CB8AC3E}">
        <p14:creationId xmlns:p14="http://schemas.microsoft.com/office/powerpoint/2010/main" val="11280327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E2245CC-55DE-3F40-9525-7AFED5EB6AA2}"/>
              </a:ext>
            </a:extLst>
          </p:cNvPr>
          <p:cNvSpPr>
            <a:spLocks noGrp="1"/>
          </p:cNvSpPr>
          <p:nvPr>
            <p:ph type="title"/>
          </p:nvPr>
        </p:nvSpPr>
        <p:spPr>
          <a:xfrm>
            <a:off x="592859" y="1003156"/>
            <a:ext cx="10826750" cy="2852737"/>
          </a:xfrm>
          <a:prstGeom prst="rect">
            <a:avLst/>
          </a:prstGeom>
        </p:spPr>
        <p:txBody>
          <a:bodyPr anchor="b"/>
          <a:lstStyle>
            <a:lvl1pPr>
              <a:defRPr sz="6000"/>
            </a:lvl1pPr>
          </a:lstStyle>
          <a:p>
            <a:r>
              <a:rPr lang="nb-NO" dirty="0"/>
              <a:t>Klikk for å redigere tittelstil</a:t>
            </a:r>
          </a:p>
        </p:txBody>
      </p:sp>
      <p:sp>
        <p:nvSpPr>
          <p:cNvPr id="3" name="Plassholder for tekst 2">
            <a:extLst>
              <a:ext uri="{FF2B5EF4-FFF2-40B4-BE49-F238E27FC236}">
                <a16:creationId xmlns:a16="http://schemas.microsoft.com/office/drawing/2014/main" id="{D9A233D2-3A60-E849-B5F1-64355023F21F}"/>
              </a:ext>
            </a:extLst>
          </p:cNvPr>
          <p:cNvSpPr>
            <a:spLocks noGrp="1"/>
          </p:cNvSpPr>
          <p:nvPr>
            <p:ph type="body" idx="1"/>
          </p:nvPr>
        </p:nvSpPr>
        <p:spPr>
          <a:xfrm>
            <a:off x="592858" y="3882881"/>
            <a:ext cx="10826749"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dirty="0"/>
              <a:t>Klikk for å redigere tekststiler i malen</a:t>
            </a:r>
          </a:p>
        </p:txBody>
      </p:sp>
    </p:spTree>
    <p:extLst>
      <p:ext uri="{BB962C8B-B14F-4D97-AF65-F5344CB8AC3E}">
        <p14:creationId xmlns:p14="http://schemas.microsoft.com/office/powerpoint/2010/main" val="20339330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D1244CA-01E8-4941-9C4F-C7D22418BB32}"/>
              </a:ext>
            </a:extLst>
          </p:cNvPr>
          <p:cNvSpPr>
            <a:spLocks noGrp="1"/>
          </p:cNvSpPr>
          <p:nvPr>
            <p:ph type="title"/>
          </p:nvPr>
        </p:nvSpPr>
        <p:spPr>
          <a:xfrm>
            <a:off x="581889" y="365125"/>
            <a:ext cx="10993584" cy="1325563"/>
          </a:xfrm>
          <a:prstGeom prst="rect">
            <a:avLst/>
          </a:prstGeom>
        </p:spPr>
        <p:txBody>
          <a:bodyPr/>
          <a:lstStyle/>
          <a:p>
            <a:r>
              <a:rPr lang="nb-NO"/>
              <a:t>Klikk for å redigere tittelstil</a:t>
            </a:r>
          </a:p>
        </p:txBody>
      </p:sp>
      <p:sp>
        <p:nvSpPr>
          <p:cNvPr id="3" name="Plassholder for innhold 2">
            <a:extLst>
              <a:ext uri="{FF2B5EF4-FFF2-40B4-BE49-F238E27FC236}">
                <a16:creationId xmlns:a16="http://schemas.microsoft.com/office/drawing/2014/main" id="{0C1BD739-4466-EE4A-8335-F7F1373C42F9}"/>
              </a:ext>
            </a:extLst>
          </p:cNvPr>
          <p:cNvSpPr>
            <a:spLocks noGrp="1"/>
          </p:cNvSpPr>
          <p:nvPr>
            <p:ph sz="half" idx="1"/>
          </p:nvPr>
        </p:nvSpPr>
        <p:spPr>
          <a:xfrm>
            <a:off x="581889" y="1825625"/>
            <a:ext cx="5437911" cy="3806248"/>
          </a:xfrm>
          <a:prstGeom prst="rect">
            <a:avLst/>
          </a:prstGeom>
        </p:spPr>
        <p:txBody>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innhold 3">
            <a:extLst>
              <a:ext uri="{FF2B5EF4-FFF2-40B4-BE49-F238E27FC236}">
                <a16:creationId xmlns:a16="http://schemas.microsoft.com/office/drawing/2014/main" id="{6507E102-81DF-024D-9060-93851F9FE2E7}"/>
              </a:ext>
            </a:extLst>
          </p:cNvPr>
          <p:cNvSpPr>
            <a:spLocks noGrp="1"/>
          </p:cNvSpPr>
          <p:nvPr>
            <p:ph sz="half" idx="2"/>
          </p:nvPr>
        </p:nvSpPr>
        <p:spPr>
          <a:xfrm>
            <a:off x="6172199" y="1825625"/>
            <a:ext cx="5403273" cy="3806248"/>
          </a:xfrm>
          <a:prstGeom prst="rect">
            <a:avLst/>
          </a:prstGeo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003349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tellysbilde">
    <p:spTree>
      <p:nvGrpSpPr>
        <p:cNvPr id="1" name=""/>
        <p:cNvGrpSpPr/>
        <p:nvPr/>
      </p:nvGrpSpPr>
      <p:grpSpPr>
        <a:xfrm>
          <a:off x="0" y="0"/>
          <a:ext cx="0" cy="0"/>
          <a:chOff x="0" y="0"/>
          <a:chExt cx="0" cy="0"/>
        </a:xfrm>
      </p:grpSpPr>
      <p:sp>
        <p:nvSpPr>
          <p:cNvPr id="3" name="Tittel 1">
            <a:extLst>
              <a:ext uri="{FF2B5EF4-FFF2-40B4-BE49-F238E27FC236}">
                <a16:creationId xmlns:a16="http://schemas.microsoft.com/office/drawing/2014/main" id="{5E962AB4-2ECE-934B-8DBC-D5B430909D69}"/>
              </a:ext>
            </a:extLst>
          </p:cNvPr>
          <p:cNvSpPr>
            <a:spLocks noGrp="1"/>
          </p:cNvSpPr>
          <p:nvPr>
            <p:ph type="title"/>
          </p:nvPr>
        </p:nvSpPr>
        <p:spPr>
          <a:xfrm>
            <a:off x="6877877" y="1570383"/>
            <a:ext cx="4859783" cy="2494232"/>
          </a:xfrm>
          <a:prstGeom prst="rect">
            <a:avLst/>
          </a:prstGeom>
        </p:spPr>
        <p:txBody>
          <a:bodyPr anchor="t"/>
          <a:lstStyle>
            <a:lvl1pPr>
              <a:defRPr sz="6000"/>
            </a:lvl1pPr>
          </a:lstStyle>
          <a:p>
            <a:r>
              <a:rPr lang="nb-NO" dirty="0"/>
              <a:t>Klikk for å redigere tittelstil</a:t>
            </a:r>
          </a:p>
        </p:txBody>
      </p:sp>
    </p:spTree>
    <p:extLst>
      <p:ext uri="{BB962C8B-B14F-4D97-AF65-F5344CB8AC3E}">
        <p14:creationId xmlns:p14="http://schemas.microsoft.com/office/powerpoint/2010/main" val="2012975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tellysbilde">
    <p:spTree>
      <p:nvGrpSpPr>
        <p:cNvPr id="1" name=""/>
        <p:cNvGrpSpPr/>
        <p:nvPr/>
      </p:nvGrpSpPr>
      <p:grpSpPr>
        <a:xfrm>
          <a:off x="0" y="0"/>
          <a:ext cx="0" cy="0"/>
          <a:chOff x="0" y="0"/>
          <a:chExt cx="0" cy="0"/>
        </a:xfrm>
      </p:grpSpPr>
      <p:pic>
        <p:nvPicPr>
          <p:cNvPr id="3" name="Bilde 2">
            <a:extLst>
              <a:ext uri="{FF2B5EF4-FFF2-40B4-BE49-F238E27FC236}">
                <a16:creationId xmlns:a16="http://schemas.microsoft.com/office/drawing/2014/main" id="{E343EF9A-E21D-7B41-BF3B-7029A5EB6B49}"/>
              </a:ext>
            </a:extLst>
          </p:cNvPr>
          <p:cNvPicPr>
            <a:picLocks noChangeAspect="1"/>
          </p:cNvPicPr>
          <p:nvPr userDrawn="1"/>
        </p:nvPicPr>
        <p:blipFill>
          <a:blip r:embed="rId2"/>
          <a:stretch>
            <a:fillRect/>
          </a:stretch>
        </p:blipFill>
        <p:spPr>
          <a:xfrm>
            <a:off x="963826" y="510672"/>
            <a:ext cx="2161055" cy="6347327"/>
          </a:xfrm>
          <a:prstGeom prst="rect">
            <a:avLst/>
          </a:prstGeom>
        </p:spPr>
      </p:pic>
      <p:pic>
        <p:nvPicPr>
          <p:cNvPr id="5" name="Bilde 4">
            <a:extLst>
              <a:ext uri="{FF2B5EF4-FFF2-40B4-BE49-F238E27FC236}">
                <a16:creationId xmlns:a16="http://schemas.microsoft.com/office/drawing/2014/main" id="{6F280C95-EDD3-AC44-A390-E39288CC2A71}"/>
              </a:ext>
            </a:extLst>
          </p:cNvPr>
          <p:cNvPicPr>
            <a:picLocks noChangeAspect="1"/>
          </p:cNvPicPr>
          <p:nvPr userDrawn="1"/>
        </p:nvPicPr>
        <p:blipFill>
          <a:blip r:embed="rId3">
            <a:alphaModFix amt="50000"/>
          </a:blip>
          <a:stretch>
            <a:fillRect/>
          </a:stretch>
        </p:blipFill>
        <p:spPr>
          <a:xfrm>
            <a:off x="8325338" y="3422693"/>
            <a:ext cx="4263400" cy="1806712"/>
          </a:xfrm>
          <a:prstGeom prst="rect">
            <a:avLst/>
          </a:prstGeom>
        </p:spPr>
      </p:pic>
      <p:pic>
        <p:nvPicPr>
          <p:cNvPr id="10" name="Bilde 9" descr="Et bilde som inneholder stopp&#10;&#10;Automatisk generert beskrivelse">
            <a:extLst>
              <a:ext uri="{FF2B5EF4-FFF2-40B4-BE49-F238E27FC236}">
                <a16:creationId xmlns:a16="http://schemas.microsoft.com/office/drawing/2014/main" id="{3D67082C-AE15-AE47-B28B-BFD75C293690}"/>
              </a:ext>
            </a:extLst>
          </p:cNvPr>
          <p:cNvPicPr>
            <a:picLocks noChangeAspect="1"/>
          </p:cNvPicPr>
          <p:nvPr userDrawn="1"/>
        </p:nvPicPr>
        <p:blipFill>
          <a:blip r:embed="rId4"/>
          <a:stretch>
            <a:fillRect/>
          </a:stretch>
        </p:blipFill>
        <p:spPr>
          <a:xfrm>
            <a:off x="4804549" y="1298394"/>
            <a:ext cx="2602780" cy="3026935"/>
          </a:xfrm>
          <a:prstGeom prst="rect">
            <a:avLst/>
          </a:prstGeom>
        </p:spPr>
      </p:pic>
    </p:spTree>
    <p:extLst>
      <p:ext uri="{BB962C8B-B14F-4D97-AF65-F5344CB8AC3E}">
        <p14:creationId xmlns:p14="http://schemas.microsoft.com/office/powerpoint/2010/main" val="29974199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tellysbilde">
    <p:bg>
      <p:bgRef idx="1001">
        <a:schemeClr val="bg2"/>
      </p:bgRef>
    </p:bg>
    <p:spTree>
      <p:nvGrpSpPr>
        <p:cNvPr id="1" name=""/>
        <p:cNvGrpSpPr/>
        <p:nvPr/>
      </p:nvGrpSpPr>
      <p:grpSpPr>
        <a:xfrm>
          <a:off x="0" y="0"/>
          <a:ext cx="0" cy="0"/>
          <a:chOff x="0" y="0"/>
          <a:chExt cx="0" cy="0"/>
        </a:xfrm>
      </p:grpSpPr>
      <p:pic>
        <p:nvPicPr>
          <p:cNvPr id="3" name="Bilde 2" descr="Et bilde som inneholder leke&#10;&#10;Automatisk generert beskrivelse">
            <a:extLst>
              <a:ext uri="{FF2B5EF4-FFF2-40B4-BE49-F238E27FC236}">
                <a16:creationId xmlns:a16="http://schemas.microsoft.com/office/drawing/2014/main" id="{4CB7E9BA-EFA4-8B47-A22B-55016C9611A3}"/>
              </a:ext>
            </a:extLst>
          </p:cNvPr>
          <p:cNvPicPr>
            <a:picLocks noChangeAspect="1"/>
          </p:cNvPicPr>
          <p:nvPr userDrawn="1"/>
        </p:nvPicPr>
        <p:blipFill>
          <a:blip r:embed="rId2"/>
          <a:stretch>
            <a:fillRect/>
          </a:stretch>
        </p:blipFill>
        <p:spPr>
          <a:xfrm>
            <a:off x="2016443" y="691978"/>
            <a:ext cx="1550450" cy="6166022"/>
          </a:xfrm>
          <a:prstGeom prst="rect">
            <a:avLst/>
          </a:prstGeom>
        </p:spPr>
      </p:pic>
      <p:pic>
        <p:nvPicPr>
          <p:cNvPr id="5" name="Bilde 4" descr="Et bilde som inneholder skjorte&#10;&#10;Automatisk generert beskrivelse">
            <a:extLst>
              <a:ext uri="{FF2B5EF4-FFF2-40B4-BE49-F238E27FC236}">
                <a16:creationId xmlns:a16="http://schemas.microsoft.com/office/drawing/2014/main" id="{6820AB77-5EEE-3B4A-BE4D-1BE9215279C3}"/>
              </a:ext>
            </a:extLst>
          </p:cNvPr>
          <p:cNvPicPr>
            <a:picLocks noChangeAspect="1"/>
          </p:cNvPicPr>
          <p:nvPr userDrawn="1"/>
        </p:nvPicPr>
        <p:blipFill>
          <a:blip r:embed="rId3"/>
          <a:stretch>
            <a:fillRect/>
          </a:stretch>
        </p:blipFill>
        <p:spPr>
          <a:xfrm>
            <a:off x="3566893" y="823170"/>
            <a:ext cx="2635766" cy="6034830"/>
          </a:xfrm>
          <a:prstGeom prst="rect">
            <a:avLst/>
          </a:prstGeom>
        </p:spPr>
      </p:pic>
      <p:pic>
        <p:nvPicPr>
          <p:cNvPr id="9" name="Bilde 8" descr="Et bilde som inneholder stopp&#10;&#10;Automatisk generert beskrivelse">
            <a:extLst>
              <a:ext uri="{FF2B5EF4-FFF2-40B4-BE49-F238E27FC236}">
                <a16:creationId xmlns:a16="http://schemas.microsoft.com/office/drawing/2014/main" id="{19211924-76BE-E445-84D0-A7737C4ECF2D}"/>
              </a:ext>
            </a:extLst>
          </p:cNvPr>
          <p:cNvPicPr>
            <a:picLocks noChangeAspect="1"/>
          </p:cNvPicPr>
          <p:nvPr userDrawn="1"/>
        </p:nvPicPr>
        <p:blipFill>
          <a:blip r:embed="rId4"/>
          <a:stretch>
            <a:fillRect/>
          </a:stretch>
        </p:blipFill>
        <p:spPr>
          <a:xfrm>
            <a:off x="11277500" y="5879996"/>
            <a:ext cx="657815" cy="765014"/>
          </a:xfrm>
          <a:prstGeom prst="rect">
            <a:avLst/>
          </a:prstGeom>
        </p:spPr>
      </p:pic>
    </p:spTree>
    <p:extLst>
      <p:ext uri="{BB962C8B-B14F-4D97-AF65-F5344CB8AC3E}">
        <p14:creationId xmlns:p14="http://schemas.microsoft.com/office/powerpoint/2010/main" val="2102119574"/>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tellysbilde">
    <p:bg>
      <p:bgRef idx="1001">
        <a:schemeClr val="bg2"/>
      </p:bgRef>
    </p:bg>
    <p:spTree>
      <p:nvGrpSpPr>
        <p:cNvPr id="1" name=""/>
        <p:cNvGrpSpPr/>
        <p:nvPr/>
      </p:nvGrpSpPr>
      <p:grpSpPr>
        <a:xfrm>
          <a:off x="0" y="0"/>
          <a:ext cx="0" cy="0"/>
          <a:chOff x="0" y="0"/>
          <a:chExt cx="0" cy="0"/>
        </a:xfrm>
      </p:grpSpPr>
      <p:pic>
        <p:nvPicPr>
          <p:cNvPr id="5" name="Bilde 4">
            <a:extLst>
              <a:ext uri="{FF2B5EF4-FFF2-40B4-BE49-F238E27FC236}">
                <a16:creationId xmlns:a16="http://schemas.microsoft.com/office/drawing/2014/main" id="{6820AB77-5EEE-3B4A-BE4D-1BE9215279C3}"/>
              </a:ext>
            </a:extLst>
          </p:cNvPr>
          <p:cNvPicPr>
            <a:picLocks noChangeAspect="1"/>
          </p:cNvPicPr>
          <p:nvPr userDrawn="1"/>
        </p:nvPicPr>
        <p:blipFill>
          <a:blip r:embed="rId2"/>
          <a:srcRect/>
          <a:stretch/>
        </p:blipFill>
        <p:spPr>
          <a:xfrm>
            <a:off x="3812184" y="916954"/>
            <a:ext cx="2074843" cy="6034830"/>
          </a:xfrm>
          <a:prstGeom prst="rect">
            <a:avLst/>
          </a:prstGeom>
        </p:spPr>
      </p:pic>
      <p:pic>
        <p:nvPicPr>
          <p:cNvPr id="9" name="Bilde 8">
            <a:extLst>
              <a:ext uri="{FF2B5EF4-FFF2-40B4-BE49-F238E27FC236}">
                <a16:creationId xmlns:a16="http://schemas.microsoft.com/office/drawing/2014/main" id="{19211924-76BE-E445-84D0-A7737C4ECF2D}"/>
              </a:ext>
            </a:extLst>
          </p:cNvPr>
          <p:cNvPicPr>
            <a:picLocks noChangeAspect="1"/>
          </p:cNvPicPr>
          <p:nvPr userDrawn="1"/>
        </p:nvPicPr>
        <p:blipFill>
          <a:blip r:embed="rId3"/>
          <a:srcRect/>
          <a:stretch/>
        </p:blipFill>
        <p:spPr>
          <a:xfrm>
            <a:off x="11277500" y="5879996"/>
            <a:ext cx="657814" cy="765014"/>
          </a:xfrm>
          <a:prstGeom prst="rect">
            <a:avLst/>
          </a:prstGeom>
        </p:spPr>
      </p:pic>
      <p:pic>
        <p:nvPicPr>
          <p:cNvPr id="7" name="Bilde 6">
            <a:extLst>
              <a:ext uri="{FF2B5EF4-FFF2-40B4-BE49-F238E27FC236}">
                <a16:creationId xmlns:a16="http://schemas.microsoft.com/office/drawing/2014/main" id="{9A90EA33-3F38-1342-9A28-75B033CCD2B3}"/>
              </a:ext>
            </a:extLst>
          </p:cNvPr>
          <p:cNvPicPr>
            <a:picLocks noChangeAspect="1"/>
          </p:cNvPicPr>
          <p:nvPr userDrawn="1"/>
        </p:nvPicPr>
        <p:blipFill>
          <a:blip r:embed="rId4"/>
          <a:stretch>
            <a:fillRect/>
          </a:stretch>
        </p:blipFill>
        <p:spPr>
          <a:xfrm>
            <a:off x="1424172" y="823170"/>
            <a:ext cx="2054660" cy="6034830"/>
          </a:xfrm>
          <a:prstGeom prst="rect">
            <a:avLst/>
          </a:prstGeom>
        </p:spPr>
      </p:pic>
    </p:spTree>
    <p:extLst>
      <p:ext uri="{BB962C8B-B14F-4D97-AF65-F5344CB8AC3E}">
        <p14:creationId xmlns:p14="http://schemas.microsoft.com/office/powerpoint/2010/main" val="3498864585"/>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1627321-09CD-7E4C-A03E-E063D1D59C47}"/>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82A6FC44-80E3-004E-86FA-1113D21DBEC9}"/>
              </a:ext>
            </a:extLst>
          </p:cNvPr>
          <p:cNvSpPr>
            <a:spLocks noGrp="1"/>
          </p:cNvSpPr>
          <p:nvPr>
            <p:ph type="subTitle" idx="1"/>
          </p:nvPr>
        </p:nvSpPr>
        <p:spPr>
          <a:xfrm>
            <a:off x="1524000" y="3602038"/>
            <a:ext cx="9144000" cy="1655762"/>
          </a:xfrm>
        </p:spPr>
        <p:txBody>
          <a:bodyPr/>
          <a:lstStyle>
            <a:lvl1pPr marL="0" indent="0" algn="ctr">
              <a:buNone/>
              <a:defRPr sz="2400">
                <a:solidFill>
                  <a:srgbClr val="00000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dirty="0"/>
              <a:t>Klikk for å redigere undertittelstil i malen</a:t>
            </a:r>
          </a:p>
        </p:txBody>
      </p:sp>
    </p:spTree>
    <p:extLst>
      <p:ext uri="{BB962C8B-B14F-4D97-AF65-F5344CB8AC3E}">
        <p14:creationId xmlns:p14="http://schemas.microsoft.com/office/powerpoint/2010/main" val="3483282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873B5D5-4245-884C-B3E4-1AED4E225992}"/>
              </a:ext>
            </a:extLst>
          </p:cNvPr>
          <p:cNvSpPr>
            <a:spLocks noGrp="1"/>
          </p:cNvSpPr>
          <p:nvPr>
            <p:ph type="title"/>
          </p:nvPr>
        </p:nvSpPr>
        <p:spPr/>
        <p:txBody>
          <a:bodyPr/>
          <a:lstStyle/>
          <a:p>
            <a:r>
              <a:rPr lang="nb-NO" dirty="0"/>
              <a:t>Klikk for å redigere tittelstil</a:t>
            </a:r>
          </a:p>
        </p:txBody>
      </p:sp>
      <p:sp>
        <p:nvSpPr>
          <p:cNvPr id="3" name="Plassholder for innhold 2">
            <a:extLst>
              <a:ext uri="{FF2B5EF4-FFF2-40B4-BE49-F238E27FC236}">
                <a16:creationId xmlns:a16="http://schemas.microsoft.com/office/drawing/2014/main" id="{2EC55E50-CA30-1E47-8D59-F697AEC38129}"/>
              </a:ext>
            </a:extLst>
          </p:cNvPr>
          <p:cNvSpPr>
            <a:spLocks noGrp="1"/>
          </p:cNvSpPr>
          <p:nvPr>
            <p:ph idx="1"/>
          </p:nvPr>
        </p:nvSpPr>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Tree>
    <p:extLst>
      <p:ext uri="{BB962C8B-B14F-4D97-AF65-F5344CB8AC3E}">
        <p14:creationId xmlns:p14="http://schemas.microsoft.com/office/powerpoint/2010/main" val="3775063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E2245CC-55DE-3F40-9525-7AFED5EB6AA2}"/>
              </a:ext>
            </a:extLst>
          </p:cNvPr>
          <p:cNvSpPr>
            <a:spLocks noGrp="1"/>
          </p:cNvSpPr>
          <p:nvPr>
            <p:ph type="title"/>
          </p:nvPr>
        </p:nvSpPr>
        <p:spPr>
          <a:xfrm>
            <a:off x="592859" y="1003156"/>
            <a:ext cx="9352419" cy="2852737"/>
          </a:xfrm>
        </p:spPr>
        <p:txBody>
          <a:bodyPr anchor="b"/>
          <a:lstStyle>
            <a:lvl1pPr>
              <a:defRPr sz="6000"/>
            </a:lvl1pPr>
          </a:lstStyle>
          <a:p>
            <a:r>
              <a:rPr lang="nb-NO" dirty="0"/>
              <a:t>Klikk for å redigere tittelstil</a:t>
            </a:r>
          </a:p>
        </p:txBody>
      </p:sp>
      <p:sp>
        <p:nvSpPr>
          <p:cNvPr id="3" name="Plassholder for tekst 2">
            <a:extLst>
              <a:ext uri="{FF2B5EF4-FFF2-40B4-BE49-F238E27FC236}">
                <a16:creationId xmlns:a16="http://schemas.microsoft.com/office/drawing/2014/main" id="{D9A233D2-3A60-E849-B5F1-64355023F21F}"/>
              </a:ext>
            </a:extLst>
          </p:cNvPr>
          <p:cNvSpPr>
            <a:spLocks noGrp="1"/>
          </p:cNvSpPr>
          <p:nvPr>
            <p:ph type="body" idx="1"/>
          </p:nvPr>
        </p:nvSpPr>
        <p:spPr>
          <a:xfrm>
            <a:off x="592859" y="3882881"/>
            <a:ext cx="9352418" cy="1500187"/>
          </a:xfrm>
        </p:spPr>
        <p:txBody>
          <a:bodyPr/>
          <a:lstStyle>
            <a:lvl1pPr marL="0" indent="0">
              <a:buNone/>
              <a:defRPr sz="2400">
                <a:solidFill>
                  <a:srgbClr val="000000"/>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dirty="0"/>
              <a:t>Klikk for å redigere tekststiler i malen</a:t>
            </a:r>
          </a:p>
        </p:txBody>
      </p:sp>
      <p:pic>
        <p:nvPicPr>
          <p:cNvPr id="6" name="Bilde 5">
            <a:extLst>
              <a:ext uri="{FF2B5EF4-FFF2-40B4-BE49-F238E27FC236}">
                <a16:creationId xmlns:a16="http://schemas.microsoft.com/office/drawing/2014/main" id="{1B1B87ED-8A13-2943-A02C-BCB13520FB4B}"/>
              </a:ext>
            </a:extLst>
          </p:cNvPr>
          <p:cNvPicPr>
            <a:picLocks noChangeAspect="1"/>
          </p:cNvPicPr>
          <p:nvPr userDrawn="1"/>
        </p:nvPicPr>
        <p:blipFill>
          <a:blip r:embed="rId2"/>
          <a:srcRect/>
          <a:stretch/>
        </p:blipFill>
        <p:spPr>
          <a:xfrm flipH="1">
            <a:off x="10210319" y="472302"/>
            <a:ext cx="1720993" cy="5005633"/>
          </a:xfrm>
          <a:prstGeom prst="rect">
            <a:avLst/>
          </a:prstGeom>
        </p:spPr>
      </p:pic>
    </p:spTree>
    <p:extLst>
      <p:ext uri="{BB962C8B-B14F-4D97-AF65-F5344CB8AC3E}">
        <p14:creationId xmlns:p14="http://schemas.microsoft.com/office/powerpoint/2010/main" val="1182924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D1244CA-01E8-4941-9C4F-C7D22418BB32}"/>
              </a:ext>
            </a:extLst>
          </p:cNvPr>
          <p:cNvSpPr>
            <a:spLocks noGrp="1"/>
          </p:cNvSpPr>
          <p:nvPr>
            <p:ph type="title"/>
          </p:nvPr>
        </p:nvSpPr>
        <p:spPr/>
        <p:txBody>
          <a:bodyPr/>
          <a:lstStyle/>
          <a:p>
            <a:r>
              <a:rPr lang="nb-NO"/>
              <a:t>Klikk for å redigere tittelstil</a:t>
            </a:r>
          </a:p>
        </p:txBody>
      </p:sp>
      <p:sp>
        <p:nvSpPr>
          <p:cNvPr id="5" name="Plassholder for tekst 2">
            <a:extLst>
              <a:ext uri="{FF2B5EF4-FFF2-40B4-BE49-F238E27FC236}">
                <a16:creationId xmlns:a16="http://schemas.microsoft.com/office/drawing/2014/main" id="{F9BCAB48-F424-6D4B-AA19-81B8F95C9801}"/>
              </a:ext>
            </a:extLst>
          </p:cNvPr>
          <p:cNvSpPr>
            <a:spLocks noGrp="1"/>
          </p:cNvSpPr>
          <p:nvPr>
            <p:ph type="body" idx="10"/>
          </p:nvPr>
        </p:nvSpPr>
        <p:spPr>
          <a:xfrm>
            <a:off x="581889" y="2007703"/>
            <a:ext cx="10993584" cy="3896139"/>
          </a:xfrm>
          <a:prstGeom prst="rect">
            <a:avLst/>
          </a:prstGeom>
        </p:spPr>
        <p:txBody>
          <a:bodyPr/>
          <a:lstStyle>
            <a:lvl1pPr marL="0" indent="0">
              <a:buNone/>
              <a:defRPr sz="2400">
                <a:solidFill>
                  <a:srgbClr val="000000"/>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dirty="0"/>
              <a:t>Klikk for å redigere tekststiler i malen</a:t>
            </a:r>
          </a:p>
        </p:txBody>
      </p:sp>
    </p:spTree>
    <p:extLst>
      <p:ext uri="{BB962C8B-B14F-4D97-AF65-F5344CB8AC3E}">
        <p14:creationId xmlns:p14="http://schemas.microsoft.com/office/powerpoint/2010/main" val="11435871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8.xml"/><Relationship Id="rId7" Type="http://schemas.openxmlformats.org/officeDocument/2006/relationships/theme" Target="../theme/theme3.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theme" Target="../theme/theme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pic>
        <p:nvPicPr>
          <p:cNvPr id="3" name="Bilde 2" descr="Et bilde som inneholder tegning, tallerken&#10;&#10;Automatisk generert beskrivelse">
            <a:extLst>
              <a:ext uri="{FF2B5EF4-FFF2-40B4-BE49-F238E27FC236}">
                <a16:creationId xmlns:a16="http://schemas.microsoft.com/office/drawing/2014/main" id="{890F2505-F370-1B45-80EB-E778065FABDE}"/>
              </a:ext>
            </a:extLst>
          </p:cNvPr>
          <p:cNvPicPr>
            <a:picLocks noChangeAspect="1"/>
          </p:cNvPicPr>
          <p:nvPr userDrawn="1"/>
        </p:nvPicPr>
        <p:blipFill>
          <a:blip r:embed="rId4"/>
          <a:stretch>
            <a:fillRect/>
          </a:stretch>
        </p:blipFill>
        <p:spPr>
          <a:xfrm>
            <a:off x="2198202" y="1473498"/>
            <a:ext cx="3943245" cy="5268799"/>
          </a:xfrm>
          <a:prstGeom prst="rect">
            <a:avLst/>
          </a:prstGeom>
        </p:spPr>
      </p:pic>
      <p:pic>
        <p:nvPicPr>
          <p:cNvPr id="5" name="Bilde 4" descr="Et bilde som inneholder kjole, skjorte&#10;&#10;Automatisk generert beskrivelse">
            <a:extLst>
              <a:ext uri="{FF2B5EF4-FFF2-40B4-BE49-F238E27FC236}">
                <a16:creationId xmlns:a16="http://schemas.microsoft.com/office/drawing/2014/main" id="{67386237-4D27-EE4D-8074-9D0499C9F5A0}"/>
              </a:ext>
            </a:extLst>
          </p:cNvPr>
          <p:cNvPicPr>
            <a:picLocks noChangeAspect="1"/>
          </p:cNvPicPr>
          <p:nvPr userDrawn="1"/>
        </p:nvPicPr>
        <p:blipFill>
          <a:blip r:embed="rId5"/>
          <a:stretch>
            <a:fillRect/>
          </a:stretch>
        </p:blipFill>
        <p:spPr>
          <a:xfrm>
            <a:off x="256685" y="736600"/>
            <a:ext cx="1968500" cy="6121400"/>
          </a:xfrm>
          <a:prstGeom prst="rect">
            <a:avLst/>
          </a:prstGeom>
        </p:spPr>
      </p:pic>
      <p:pic>
        <p:nvPicPr>
          <p:cNvPr id="9" name="Bilde 8" descr="Et bilde som inneholder stopp&#10;&#10;Automatisk generert beskrivelse">
            <a:extLst>
              <a:ext uri="{FF2B5EF4-FFF2-40B4-BE49-F238E27FC236}">
                <a16:creationId xmlns:a16="http://schemas.microsoft.com/office/drawing/2014/main" id="{4283CD0B-DEB7-304A-BCE2-E76073FC3EA6}"/>
              </a:ext>
            </a:extLst>
          </p:cNvPr>
          <p:cNvPicPr>
            <a:picLocks noChangeAspect="1"/>
          </p:cNvPicPr>
          <p:nvPr userDrawn="1"/>
        </p:nvPicPr>
        <p:blipFill>
          <a:blip r:embed="rId6"/>
          <a:stretch>
            <a:fillRect/>
          </a:stretch>
        </p:blipFill>
        <p:spPr>
          <a:xfrm>
            <a:off x="11277500" y="5879996"/>
            <a:ext cx="657815" cy="765014"/>
          </a:xfrm>
          <a:prstGeom prst="rect">
            <a:avLst/>
          </a:prstGeom>
        </p:spPr>
      </p:pic>
    </p:spTree>
    <p:extLst>
      <p:ext uri="{BB962C8B-B14F-4D97-AF65-F5344CB8AC3E}">
        <p14:creationId xmlns:p14="http://schemas.microsoft.com/office/powerpoint/2010/main" val="4060189657"/>
      </p:ext>
    </p:extLst>
  </p:cSld>
  <p:clrMap bg1="lt1" tx1="dk1" bg2="lt2" tx2="dk2" accent1="accent1" accent2="accent2" accent3="accent3" accent4="accent4" accent5="accent5" accent6="accent6" hlink="hlink" folHlink="folHlink"/>
  <p:sldLayoutIdLst>
    <p:sldLayoutId id="2147483668" r:id="rId1"/>
    <p:sldLayoutId id="2147483669"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8123268"/>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5B7AD31D-6C6F-F141-A9F4-79ED8780319D}"/>
              </a:ext>
            </a:extLst>
          </p:cNvPr>
          <p:cNvSpPr>
            <a:spLocks noGrp="1"/>
          </p:cNvSpPr>
          <p:nvPr>
            <p:ph type="title"/>
          </p:nvPr>
        </p:nvSpPr>
        <p:spPr>
          <a:xfrm>
            <a:off x="581889" y="365125"/>
            <a:ext cx="10993584" cy="1325563"/>
          </a:xfrm>
          <a:prstGeom prst="rect">
            <a:avLst/>
          </a:prstGeom>
        </p:spPr>
        <p:txBody>
          <a:bodyPr vert="horz" lIns="91440" tIns="45720" rIns="91440" bIns="45720" rtlCol="0" anchor="ctr">
            <a:normAutofit/>
          </a:bodyPr>
          <a:lstStyle/>
          <a:p>
            <a:r>
              <a:rPr lang="nb-NO" dirty="0"/>
              <a:t>Klikk for å redigere tittelstil</a:t>
            </a:r>
          </a:p>
        </p:txBody>
      </p:sp>
      <p:sp>
        <p:nvSpPr>
          <p:cNvPr id="3" name="Plassholder for tekst 2">
            <a:extLst>
              <a:ext uri="{FF2B5EF4-FFF2-40B4-BE49-F238E27FC236}">
                <a16:creationId xmlns:a16="http://schemas.microsoft.com/office/drawing/2014/main" id="{582C29AA-83AD-2D40-B1F3-B0BBA9B8EC05}"/>
              </a:ext>
            </a:extLst>
          </p:cNvPr>
          <p:cNvSpPr>
            <a:spLocks noGrp="1"/>
          </p:cNvSpPr>
          <p:nvPr>
            <p:ph type="body" idx="1"/>
          </p:nvPr>
        </p:nvSpPr>
        <p:spPr>
          <a:xfrm>
            <a:off x="581889" y="1825625"/>
            <a:ext cx="10993584" cy="3899766"/>
          </a:xfrm>
          <a:prstGeom prst="rect">
            <a:avLst/>
          </a:prstGeom>
        </p:spPr>
        <p:txBody>
          <a:bodyPr vert="horz" lIns="91440" tIns="45720" rIns="91440" bIns="45720" rtlCol="0">
            <a:normAutofit/>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pic>
        <p:nvPicPr>
          <p:cNvPr id="5" name="Bilde 4" descr="Et bilde som inneholder stopp&#10;&#10;Automatisk generert beskrivelse">
            <a:extLst>
              <a:ext uri="{FF2B5EF4-FFF2-40B4-BE49-F238E27FC236}">
                <a16:creationId xmlns:a16="http://schemas.microsoft.com/office/drawing/2014/main" id="{771EA46F-53CF-0C4D-8A20-E0C529363926}"/>
              </a:ext>
            </a:extLst>
          </p:cNvPr>
          <p:cNvPicPr>
            <a:picLocks noChangeAspect="1"/>
          </p:cNvPicPr>
          <p:nvPr userDrawn="1"/>
        </p:nvPicPr>
        <p:blipFill>
          <a:blip r:embed="rId8"/>
          <a:stretch>
            <a:fillRect/>
          </a:stretch>
        </p:blipFill>
        <p:spPr>
          <a:xfrm>
            <a:off x="11277500" y="5879996"/>
            <a:ext cx="657815" cy="765014"/>
          </a:xfrm>
          <a:prstGeom prst="rect">
            <a:avLst/>
          </a:prstGeom>
        </p:spPr>
      </p:pic>
    </p:spTree>
    <p:extLst>
      <p:ext uri="{BB962C8B-B14F-4D97-AF65-F5344CB8AC3E}">
        <p14:creationId xmlns:p14="http://schemas.microsoft.com/office/powerpoint/2010/main" val="204748744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82" r:id="rId5"/>
    <p:sldLayoutId id="2147483687" r:id="rId6"/>
  </p:sldLayoutIdLst>
  <p:txStyles>
    <p:titleStyle>
      <a:lvl1pPr algn="l" defTabSz="914400" rtl="0" eaLnBrk="1" latinLnBrk="0" hangingPunct="1">
        <a:lnSpc>
          <a:spcPct val="90000"/>
        </a:lnSpc>
        <a:spcBef>
          <a:spcPct val="0"/>
        </a:spcBef>
        <a:buNone/>
        <a:defRPr sz="4400" b="1" i="0" kern="1200">
          <a:solidFill>
            <a:schemeClr val="tx1"/>
          </a:solidFill>
          <a:latin typeface="Georgia" panose="02040502050405020303"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rgbClr val="000000"/>
          </a:solidFill>
          <a:latin typeface="Calibri" panose="020F0502020204030204" pitchFamily="34" charset="0"/>
          <a:ea typeface="Verdana" panose="020B0604030504040204" pitchFamily="34" charset="0"/>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rgbClr val="000000"/>
          </a:solidFill>
          <a:latin typeface="Calibri" panose="020F0502020204030204" pitchFamily="34" charset="0"/>
          <a:ea typeface="Verdana" panose="020B0604030504040204" pitchFamily="34" charset="0"/>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rgbClr val="000000"/>
          </a:solidFill>
          <a:latin typeface="Calibri" panose="020F0502020204030204" pitchFamily="34" charset="0"/>
          <a:ea typeface="Verdana" panose="020B0604030504040204" pitchFamily="34" charset="0"/>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rgbClr val="000000"/>
          </a:solidFill>
          <a:latin typeface="Calibri" panose="020F0502020204030204" pitchFamily="34" charset="0"/>
          <a:ea typeface="Verdana" panose="020B0604030504040204" pitchFamily="34" charset="0"/>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rgbClr val="000000"/>
          </a:solidFill>
          <a:latin typeface="Calibri" panose="020F0502020204030204" pitchFamily="34" charset="0"/>
          <a:ea typeface="Verdana" panose="020B0604030504040204" pitchFamily="34" charset="0"/>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Bilde 2">
            <a:extLst>
              <a:ext uri="{FF2B5EF4-FFF2-40B4-BE49-F238E27FC236}">
                <a16:creationId xmlns:a16="http://schemas.microsoft.com/office/drawing/2014/main" id="{B0DED296-CFB3-A14F-AE17-9B60E1E8F77A}"/>
              </a:ext>
            </a:extLst>
          </p:cNvPr>
          <p:cNvPicPr>
            <a:picLocks noChangeAspect="1"/>
          </p:cNvPicPr>
          <p:nvPr userDrawn="1"/>
        </p:nvPicPr>
        <p:blipFill>
          <a:blip r:embed="rId8"/>
          <a:srcRect/>
          <a:stretch/>
        </p:blipFill>
        <p:spPr>
          <a:xfrm>
            <a:off x="11278503" y="5882326"/>
            <a:ext cx="655811" cy="762684"/>
          </a:xfrm>
          <a:prstGeom prst="rect">
            <a:avLst/>
          </a:prstGeom>
        </p:spPr>
      </p:pic>
    </p:spTree>
    <p:extLst>
      <p:ext uri="{BB962C8B-B14F-4D97-AF65-F5344CB8AC3E}">
        <p14:creationId xmlns:p14="http://schemas.microsoft.com/office/powerpoint/2010/main" val="2527318826"/>
      </p:ext>
    </p:extLst>
  </p:cSld>
  <p:clrMap bg1="lt1" tx1="dk1" bg2="lt2" tx2="dk2" accent1="accent1" accent2="accent2" accent3="accent3" accent4="accent4" accent5="accent5" accent6="accent6" hlink="hlink" folHlink="folHlink"/>
  <p:sldLayoutIdLst>
    <p:sldLayoutId id="2147483676" r:id="rId1"/>
    <p:sldLayoutId id="2147483681" r:id="rId2"/>
    <p:sldLayoutId id="2147483680" r:id="rId3"/>
    <p:sldLayoutId id="2147483677" r:id="rId4"/>
    <p:sldLayoutId id="2147483678" r:id="rId5"/>
    <p:sldLayoutId id="2147483679" r:id="rId6"/>
  </p:sldLayoutIdLst>
  <p:txStyles>
    <p:titleStyle>
      <a:lvl1pPr algn="l" defTabSz="914400" rtl="0" eaLnBrk="1" latinLnBrk="0" hangingPunct="1">
        <a:lnSpc>
          <a:spcPct val="90000"/>
        </a:lnSpc>
        <a:spcBef>
          <a:spcPct val="0"/>
        </a:spcBef>
        <a:buNone/>
        <a:defRPr sz="4400" b="1" i="0" kern="1200">
          <a:solidFill>
            <a:schemeClr val="tx1"/>
          </a:solidFill>
          <a:latin typeface="Georgia" panose="02040502050405020303"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lumMod val="50000"/>
            </a:schemeClr>
          </a:solidFill>
          <a:latin typeface="Calibri" panose="020F0502020204030204" pitchFamily="34" charset="0"/>
          <a:ea typeface="Verdana" panose="020B0604030504040204" pitchFamily="34" charset="0"/>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lumMod val="50000"/>
            </a:schemeClr>
          </a:solidFill>
          <a:latin typeface="Calibri" panose="020F0502020204030204" pitchFamily="34" charset="0"/>
          <a:ea typeface="Verdana" panose="020B0604030504040204" pitchFamily="34" charset="0"/>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lumMod val="50000"/>
            </a:schemeClr>
          </a:solidFill>
          <a:latin typeface="Calibri" panose="020F0502020204030204" pitchFamily="34" charset="0"/>
          <a:ea typeface="Verdana" panose="020B0604030504040204" pitchFamily="34" charset="0"/>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lumMod val="50000"/>
            </a:schemeClr>
          </a:solidFill>
          <a:latin typeface="Calibri" panose="020F0502020204030204" pitchFamily="34" charset="0"/>
          <a:ea typeface="Verdana" panose="020B0604030504040204" pitchFamily="34" charset="0"/>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lumMod val="50000"/>
            </a:schemeClr>
          </a:solidFill>
          <a:latin typeface="Calibri" panose="020F0502020204030204" pitchFamily="34" charset="0"/>
          <a:ea typeface="Verdana" panose="020B0604030504040204" pitchFamily="34" charset="0"/>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2OEL4P1Rz04" TargetMode="External"/><Relationship Id="rId2" Type="http://schemas.openxmlformats.org/officeDocument/2006/relationships/image" Target="../media/image13.jpe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DDF1D6C-452C-5F4C-9BC4-A330BA9D9222}"/>
              </a:ext>
            </a:extLst>
          </p:cNvPr>
          <p:cNvSpPr>
            <a:spLocks noGrp="1"/>
          </p:cNvSpPr>
          <p:nvPr>
            <p:ph type="title"/>
          </p:nvPr>
        </p:nvSpPr>
        <p:spPr>
          <a:xfrm>
            <a:off x="6877877" y="1570383"/>
            <a:ext cx="4859783" cy="1842742"/>
          </a:xfrm>
        </p:spPr>
        <p:txBody>
          <a:bodyPr/>
          <a:lstStyle/>
          <a:p>
            <a:r>
              <a:rPr lang="nb-NO"/>
              <a:t>I klassen:</a:t>
            </a:r>
            <a:br>
              <a:rPr lang="nb-NO"/>
            </a:br>
            <a:r>
              <a:rPr lang="nb-NO"/>
              <a:t>Søvn</a:t>
            </a:r>
            <a:br>
              <a:rPr lang="nb-NO" dirty="0"/>
            </a:br>
            <a:endParaRPr lang="nb-NO" dirty="0"/>
          </a:p>
        </p:txBody>
      </p:sp>
      <p:sp>
        <p:nvSpPr>
          <p:cNvPr id="3" name="Undertittel 2"/>
          <p:cNvSpPr txBox="1">
            <a:spLocks/>
          </p:cNvSpPr>
          <p:nvPr/>
        </p:nvSpPr>
        <p:spPr>
          <a:xfrm>
            <a:off x="6877877" y="3949347"/>
            <a:ext cx="3983593" cy="1459793"/>
          </a:xfrm>
          <a:prstGeom prst="rect">
            <a:avLst/>
          </a:prstGeom>
        </p:spPr>
        <p:txBody>
          <a:bodyPr vert="horz" lIns="71323" tIns="35662" rIns="71323" bIns="35662" rtlCol="0" anchor="b">
            <a:noAutofit/>
          </a:bodyPr>
          <a:lstStyle/>
          <a:p>
            <a:pPr marL="0" marR="0" lvl="0" indent="0" algn="l" defTabSz="713232" rtl="0" eaLnBrk="1" fontAlgn="auto" latinLnBrk="0" hangingPunct="1">
              <a:lnSpc>
                <a:spcPct val="90000"/>
              </a:lnSpc>
              <a:spcBef>
                <a:spcPts val="780"/>
              </a:spcBef>
              <a:spcAft>
                <a:spcPts val="0"/>
              </a:spcAft>
              <a:buClrTx/>
              <a:buSzTx/>
              <a:buFont typeface="Arial"/>
              <a:buNone/>
              <a:tabLst/>
              <a:defRPr/>
            </a:pPr>
            <a:r>
              <a:rPr kumimoji="0" lang="nb-NO" sz="2000" b="0" i="0" u="none" strike="noStrike" kern="1200" cap="none" spc="0" normalizeH="0" baseline="0" noProof="0" dirty="0">
                <a:ln>
                  <a:noFill/>
                </a:ln>
                <a:effectLst/>
                <a:uLnTx/>
                <a:uFillTx/>
                <a:latin typeface="+mn-lt"/>
                <a:ea typeface="+mn-ea"/>
                <a:cs typeface="+mn-cs"/>
              </a:rPr>
              <a:t>Å SKAPE GOD HELSE</a:t>
            </a:r>
          </a:p>
          <a:p>
            <a:pPr marL="0" marR="0" lvl="0" indent="0" algn="l" defTabSz="713232" rtl="0" eaLnBrk="1" fontAlgn="auto" latinLnBrk="0" hangingPunct="1">
              <a:lnSpc>
                <a:spcPct val="90000"/>
              </a:lnSpc>
              <a:spcBef>
                <a:spcPts val="780"/>
              </a:spcBef>
              <a:spcAft>
                <a:spcPts val="0"/>
              </a:spcAft>
              <a:buClrTx/>
              <a:buSzTx/>
              <a:buFont typeface="Arial"/>
              <a:buNone/>
              <a:tabLst/>
              <a:defRPr/>
            </a:pPr>
            <a:r>
              <a:rPr kumimoji="0" lang="nb-NO" sz="2000" b="0" i="0" u="none" strike="noStrike" kern="1200" cap="none" spc="0" normalizeH="0" baseline="0" noProof="0" dirty="0">
                <a:ln>
                  <a:noFill/>
                </a:ln>
                <a:effectLst/>
                <a:uLnTx/>
                <a:uFillTx/>
                <a:latin typeface="+mn-lt"/>
                <a:ea typeface="+mn-ea"/>
                <a:cs typeface="+mn-cs"/>
              </a:rPr>
              <a:t>FOR SEG SELV OG ANDRE</a:t>
            </a:r>
          </a:p>
          <a:p>
            <a:pPr marL="0" marR="0" lvl="0" indent="0" algn="l" defTabSz="713232" rtl="0" eaLnBrk="1" fontAlgn="auto" latinLnBrk="0" hangingPunct="1">
              <a:lnSpc>
                <a:spcPct val="90000"/>
              </a:lnSpc>
              <a:spcBef>
                <a:spcPts val="780"/>
              </a:spcBef>
              <a:spcAft>
                <a:spcPts val="0"/>
              </a:spcAft>
              <a:buClrTx/>
              <a:buSzTx/>
              <a:buFont typeface="Arial"/>
              <a:buNone/>
              <a:tabLst/>
              <a:defRPr/>
            </a:pPr>
            <a:r>
              <a:rPr kumimoji="0" lang="nb-NO" sz="2000" b="0" i="0" u="none" strike="noStrike" kern="1200" cap="none" spc="0" normalizeH="0" baseline="0" noProof="0" dirty="0">
                <a:ln>
                  <a:noFill/>
                </a:ln>
                <a:effectLst/>
                <a:uLnTx/>
                <a:uFillTx/>
                <a:latin typeface="+mn-lt"/>
                <a:ea typeface="+mn-ea"/>
                <a:cs typeface="+mn-cs"/>
              </a:rPr>
              <a:t>ROBUST UNGDOM </a:t>
            </a:r>
          </a:p>
          <a:p>
            <a:pPr marL="0" marR="0" lvl="0" indent="0" algn="l" defTabSz="713232" rtl="0" eaLnBrk="1" fontAlgn="auto" latinLnBrk="0" hangingPunct="1">
              <a:lnSpc>
                <a:spcPct val="90000"/>
              </a:lnSpc>
              <a:spcBef>
                <a:spcPts val="780"/>
              </a:spcBef>
              <a:spcAft>
                <a:spcPts val="0"/>
              </a:spcAft>
              <a:buClrTx/>
              <a:buSzTx/>
              <a:buFont typeface="Arial"/>
              <a:buNone/>
              <a:tabLst/>
              <a:defRPr/>
            </a:pPr>
            <a:endParaRPr lang="nb-NO" sz="2000" dirty="0"/>
          </a:p>
          <a:p>
            <a:pPr marL="0" marR="0" lvl="0" indent="0" algn="l" defTabSz="713232" rtl="0" eaLnBrk="1" fontAlgn="auto" latinLnBrk="0" hangingPunct="1">
              <a:lnSpc>
                <a:spcPct val="90000"/>
              </a:lnSpc>
              <a:spcBef>
                <a:spcPts val="780"/>
              </a:spcBef>
              <a:spcAft>
                <a:spcPts val="0"/>
              </a:spcAft>
              <a:buClrTx/>
              <a:buSzTx/>
              <a:buFont typeface="Arial"/>
              <a:buNone/>
              <a:tabLst/>
              <a:defRPr/>
            </a:pPr>
            <a:r>
              <a:rPr kumimoji="0" lang="nb-NO" sz="2000" b="0" i="0" u="none" strike="noStrike" kern="1200" cap="none" spc="0" normalizeH="0" baseline="0" noProof="0" dirty="0">
                <a:ln>
                  <a:noFill/>
                </a:ln>
                <a:effectLst/>
                <a:uLnTx/>
                <a:uFillTx/>
                <a:latin typeface="+mn-lt"/>
                <a:ea typeface="+mn-ea"/>
                <a:cs typeface="+mn-cs"/>
              </a:rPr>
              <a:t>Revidert 2025</a:t>
            </a:r>
          </a:p>
        </p:txBody>
      </p:sp>
    </p:spTree>
    <p:extLst>
      <p:ext uri="{BB962C8B-B14F-4D97-AF65-F5344CB8AC3E}">
        <p14:creationId xmlns:p14="http://schemas.microsoft.com/office/powerpoint/2010/main" val="13199366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tekst 1">
            <a:extLst>
              <a:ext uri="{FF2B5EF4-FFF2-40B4-BE49-F238E27FC236}">
                <a16:creationId xmlns:a16="http://schemas.microsoft.com/office/drawing/2014/main" id="{D77C4BF5-5BBB-DE45-9C4A-923D09ABE45C}"/>
              </a:ext>
            </a:extLst>
          </p:cNvPr>
          <p:cNvSpPr>
            <a:spLocks noGrp="1"/>
          </p:cNvSpPr>
          <p:nvPr>
            <p:ph type="body" idx="10"/>
          </p:nvPr>
        </p:nvSpPr>
        <p:spPr>
          <a:xfrm>
            <a:off x="3617843" y="2246242"/>
            <a:ext cx="7981121" cy="4072007"/>
          </a:xfrm>
        </p:spPr>
        <p:txBody>
          <a:bodyPr>
            <a:normAutofit fontScale="85000" lnSpcReduction="20000"/>
          </a:bodyPr>
          <a:lstStyle/>
          <a:p>
            <a:r>
              <a:rPr lang="nb-NO" dirty="0"/>
              <a:t>Alle står i en ring. Én starter med å si navnet sitt og gjøre en bevegelse. For eksempel: “Marte» – og hinker. De andre sier: “Marte» – og hinker. </a:t>
            </a:r>
          </a:p>
          <a:p>
            <a:r>
              <a:rPr lang="nb-NO" b="1" dirty="0"/>
              <a:t>Den neste i rekken sier så både Martes navn og gjør hennes bevegelse, deretter sitt eget navn sammen med en ny bevegelse.</a:t>
            </a:r>
            <a:r>
              <a:rPr lang="nb-NO" dirty="0"/>
              <a:t> Slik fortsetter det hele veien rundt. </a:t>
            </a:r>
          </a:p>
          <a:p>
            <a:r>
              <a:rPr lang="nb-NO" dirty="0"/>
              <a:t>Alle sier navnet sitt og lager en bevegelse, men må repetere alle tidligere navn/bevegelser først. </a:t>
            </a:r>
          </a:p>
          <a:p>
            <a:r>
              <a:rPr lang="nb-NO" b="1" dirty="0"/>
              <a:t>Alle som blir nevnt hjelper til underveis, så vi hjelper hverandre å huske.</a:t>
            </a:r>
            <a:r>
              <a:rPr lang="nb-NO" dirty="0"/>
              <a:t> </a:t>
            </a:r>
          </a:p>
          <a:p>
            <a:r>
              <a:rPr lang="nb-NO" b="1" dirty="0"/>
              <a:t>Del gjerne ringen i to og repeter hver halvdel for seg dersom dere er mange.</a:t>
            </a:r>
            <a:r>
              <a:rPr lang="nb-NO" dirty="0"/>
              <a:t> Signaturbevegelsene blir til sammen en navnedans med klassens unike bevegelser. </a:t>
            </a:r>
          </a:p>
          <a:p>
            <a:r>
              <a:rPr lang="nb-NO" i="1" dirty="0"/>
              <a:t>Å stå slik i ring sammen en liten stund, se hverandre, og si hverandres navn flere ganger, kombinert med signaturbevegelser, er en fin måte å oppleve fellesskap på.</a:t>
            </a:r>
            <a:endParaRPr lang="nb-NO" dirty="0"/>
          </a:p>
          <a:p>
            <a:endParaRPr lang="nb-NO" sz="2486" dirty="0">
              <a:solidFill>
                <a:schemeClr val="tx1">
                  <a:lumMod val="75000"/>
                </a:schemeClr>
              </a:solidFill>
            </a:endParaRPr>
          </a:p>
          <a:p>
            <a:endParaRPr lang="nb-NO" dirty="0"/>
          </a:p>
        </p:txBody>
      </p:sp>
      <p:sp>
        <p:nvSpPr>
          <p:cNvPr id="3" name="Tittel 2">
            <a:extLst>
              <a:ext uri="{FF2B5EF4-FFF2-40B4-BE49-F238E27FC236}">
                <a16:creationId xmlns:a16="http://schemas.microsoft.com/office/drawing/2014/main" id="{C0FA9807-ADA6-A343-921A-E07D03FF8D55}"/>
              </a:ext>
            </a:extLst>
          </p:cNvPr>
          <p:cNvSpPr>
            <a:spLocks noGrp="1"/>
          </p:cNvSpPr>
          <p:nvPr>
            <p:ph type="title"/>
          </p:nvPr>
        </p:nvSpPr>
        <p:spPr/>
        <p:txBody>
          <a:bodyPr/>
          <a:lstStyle/>
          <a:p>
            <a:r>
              <a:rPr lang="nb-NO" dirty="0"/>
              <a:t>Navnedansen (tar maks 15 min)</a:t>
            </a:r>
          </a:p>
        </p:txBody>
      </p:sp>
    </p:spTree>
    <p:extLst>
      <p:ext uri="{BB962C8B-B14F-4D97-AF65-F5344CB8AC3E}">
        <p14:creationId xmlns:p14="http://schemas.microsoft.com/office/powerpoint/2010/main" val="486478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1299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kumimoji="0" lang="nb-NO" sz="4400" b="1" i="0" u="none" strike="noStrike" kern="1200" cap="none" spc="0" normalizeH="0" baseline="0" noProof="0" dirty="0">
                <a:ln>
                  <a:noFill/>
                </a:ln>
                <a:solidFill>
                  <a:schemeClr val="tx1"/>
                </a:solidFill>
                <a:effectLst/>
                <a:uLnTx/>
                <a:uFillTx/>
                <a:latin typeface="Georgia" panose="02040502050405020303" pitchFamily="18" charset="0"/>
                <a:ea typeface="+mj-ea"/>
                <a:cs typeface="+mj-cs"/>
              </a:rPr>
              <a:t>Morderen er løs (15 min)</a:t>
            </a:r>
            <a:endParaRPr lang="nn-NO" dirty="0"/>
          </a:p>
        </p:txBody>
      </p:sp>
      <p:sp>
        <p:nvSpPr>
          <p:cNvPr id="3" name="Plassholder for innhold 2">
            <a:extLst>
              <a:ext uri="{FF2B5EF4-FFF2-40B4-BE49-F238E27FC236}">
                <a16:creationId xmlns:a16="http://schemas.microsoft.com/office/drawing/2014/main" id="{B6F8E3E8-DC4C-1C45-C091-798AE8A9C82E}"/>
              </a:ext>
            </a:extLst>
          </p:cNvPr>
          <p:cNvSpPr>
            <a:spLocks noGrp="1"/>
          </p:cNvSpPr>
          <p:nvPr>
            <p:ph idx="1"/>
          </p:nvPr>
        </p:nvSpPr>
        <p:spPr/>
        <p:txBody>
          <a:bodyPr>
            <a:normAutofit fontScale="77500" lnSpcReduction="20000"/>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nb-NO" sz="2800" b="0" i="0" u="none" strike="noStrike" kern="1200" cap="none" spc="0" normalizeH="0" baseline="0" noProof="0" dirty="0">
                <a:ln>
                  <a:noFill/>
                </a:ln>
                <a:solidFill>
                  <a:schemeClr val="tx1">
                    <a:lumMod val="75000"/>
                  </a:schemeClr>
                </a:solidFill>
                <a:effectLst/>
                <a:uLnTx/>
                <a:uFillTx/>
                <a:latin typeface="Calibri"/>
                <a:ea typeface="+mn-ea"/>
                <a:cs typeface="+mn-cs"/>
              </a:rPr>
              <a:t>Alle holder hodet ned og holder for øynene</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nb-NO" sz="2800" b="0" i="0" u="none" strike="noStrike" kern="1200" cap="none" spc="0" normalizeH="0" baseline="0" noProof="0" dirty="0">
                <a:ln>
                  <a:noFill/>
                </a:ln>
                <a:solidFill>
                  <a:schemeClr val="tx1">
                    <a:lumMod val="75000"/>
                  </a:schemeClr>
                </a:solidFill>
                <a:effectLst/>
                <a:uLnTx/>
                <a:uFillTx/>
                <a:latin typeface="Calibri"/>
                <a:ea typeface="+mn-ea"/>
                <a:cs typeface="+mn-cs"/>
              </a:rPr>
              <a:t>Én person går bak og prikker alle én gang i ryggen. Den personen som får to prikker er morder</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nb-NO" sz="2800" b="0" i="0" u="none" strike="noStrike" kern="1200" cap="none" spc="0" normalizeH="0" baseline="0" noProof="0" dirty="0">
                <a:ln>
                  <a:noFill/>
                </a:ln>
                <a:solidFill>
                  <a:schemeClr val="tx1">
                    <a:lumMod val="75000"/>
                  </a:schemeClr>
                </a:solidFill>
                <a:effectLst/>
                <a:uLnTx/>
                <a:uFillTx/>
                <a:latin typeface="Calibri"/>
                <a:ea typeface="+mn-ea"/>
                <a:cs typeface="+mn-cs"/>
              </a:rPr>
              <a:t>Alle deltakerne går rundt omkring og håndhilser på hverandre. </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nb-NO" sz="2800" b="0" i="0" u="none" strike="noStrike" kern="1200" cap="none" spc="0" normalizeH="0" baseline="0" noProof="0" dirty="0">
                <a:ln>
                  <a:noFill/>
                </a:ln>
                <a:solidFill>
                  <a:schemeClr val="tx1">
                    <a:lumMod val="75000"/>
                  </a:schemeClr>
                </a:solidFill>
                <a:effectLst/>
                <a:uLnTx/>
                <a:uFillTx/>
                <a:latin typeface="Calibri"/>
                <a:ea typeface="+mn-ea"/>
                <a:cs typeface="+mn-cs"/>
              </a:rPr>
              <a:t>Morderen skal drepe så mange som mulig ved å blunke til dem (eller trykke hardt i hånden). De som blir blunket til faller sammen etter å ha håndhilst på morderen</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nb-NO" sz="2800" b="0" i="0" u="none" strike="noStrike" kern="1200" cap="none" spc="0" normalizeH="0" baseline="0" noProof="0" dirty="0">
                <a:ln>
                  <a:noFill/>
                </a:ln>
                <a:solidFill>
                  <a:schemeClr val="tx1">
                    <a:lumMod val="75000"/>
                  </a:schemeClr>
                </a:solidFill>
                <a:effectLst/>
                <a:uLnTx/>
                <a:uFillTx/>
                <a:latin typeface="Calibri"/>
                <a:ea typeface="+mn-ea"/>
                <a:cs typeface="+mn-cs"/>
              </a:rPr>
              <a:t>Alle skal prøve å finne ut hvem morderen er</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nb-NO" sz="2800" b="0" i="0" u="none" strike="noStrike" kern="1200" cap="none" spc="0" normalizeH="0" baseline="0" noProof="0" dirty="0">
                <a:ln>
                  <a:noFill/>
                </a:ln>
                <a:solidFill>
                  <a:schemeClr val="tx1">
                    <a:lumMod val="75000"/>
                  </a:schemeClr>
                </a:solidFill>
                <a:effectLst/>
                <a:uLnTx/>
                <a:uFillTx/>
                <a:latin typeface="Calibri"/>
                <a:ea typeface="+mn-ea"/>
                <a:cs typeface="+mn-cs"/>
              </a:rPr>
              <a:t>Når du tror du vet det, sier du: «Jeg anklager». Når tre personer har sagt: «Jeg anklager», stoppes leken. Om alle tre har rett har morderen tapt, og det pekes ut en ny morder. Om de sier forskjellige navn fortsetter leken til det kommer tre nye anklager</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nb-NO" sz="2800" b="0" i="0" u="none" strike="noStrike" kern="1200" cap="none" spc="0" normalizeH="0" baseline="0" noProof="0" dirty="0">
                <a:ln>
                  <a:noFill/>
                </a:ln>
                <a:solidFill>
                  <a:schemeClr val="tx1">
                    <a:lumMod val="75000"/>
                  </a:schemeClr>
                </a:solidFill>
                <a:effectLst/>
                <a:uLnTx/>
                <a:uFillTx/>
                <a:latin typeface="Calibri"/>
                <a:ea typeface="+mn-ea"/>
                <a:cs typeface="+mn-cs"/>
              </a:rPr>
              <a:t>Spillet varer til morderen har drept alle, eller til det har kommet tre riktige anklager  </a:t>
            </a:r>
          </a:p>
          <a:p>
            <a:endParaRPr lang="nb-NO" dirty="0"/>
          </a:p>
        </p:txBody>
      </p:sp>
      <p:sp>
        <p:nvSpPr>
          <p:cNvPr id="5" name="Tittel 2">
            <a:extLst>
              <a:ext uri="{FF2B5EF4-FFF2-40B4-BE49-F238E27FC236}">
                <a16:creationId xmlns:a16="http://schemas.microsoft.com/office/drawing/2014/main" id="{C0FA9807-ADA6-A343-921A-E07D03FF8D55}"/>
              </a:ext>
            </a:extLst>
          </p:cNvPr>
          <p:cNvSpPr txBox="1">
            <a:spLocks/>
          </p:cNvSpPr>
          <p:nvPr/>
        </p:nvSpPr>
        <p:spPr>
          <a:xfrm>
            <a:off x="899389" y="1690688"/>
            <a:ext cx="4593360" cy="714363"/>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nb-NO" sz="2600" b="1" i="0" u="none" strike="noStrike" kern="1200" cap="none" spc="0" normalizeH="0" baseline="0" noProof="0" dirty="0">
              <a:ln>
                <a:noFill/>
              </a:ln>
              <a:solidFill>
                <a:schemeClr val="tx1"/>
              </a:solidFill>
              <a:effectLst/>
              <a:uLnTx/>
              <a:uFillTx/>
              <a:latin typeface="Georgia" panose="02040502050405020303" pitchFamily="18" charset="0"/>
              <a:ea typeface="+mj-ea"/>
              <a:cs typeface="+mj-cs"/>
            </a:endParaRPr>
          </a:p>
        </p:txBody>
      </p:sp>
      <p:sp>
        <p:nvSpPr>
          <p:cNvPr id="7" name="Tittel 2">
            <a:extLst>
              <a:ext uri="{FF2B5EF4-FFF2-40B4-BE49-F238E27FC236}">
                <a16:creationId xmlns:a16="http://schemas.microsoft.com/office/drawing/2014/main" id="{C0FA9807-ADA6-A343-921A-E07D03FF8D55}"/>
              </a:ext>
            </a:extLst>
          </p:cNvPr>
          <p:cNvSpPr txBox="1">
            <a:spLocks/>
          </p:cNvSpPr>
          <p:nvPr/>
        </p:nvSpPr>
        <p:spPr>
          <a:xfrm>
            <a:off x="6328962" y="1690688"/>
            <a:ext cx="5246511" cy="714363"/>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nb-NO" sz="2600" b="1" i="0" u="none" strike="noStrike" kern="1200" cap="none" spc="0" normalizeH="0" baseline="0" noProof="0" dirty="0">
              <a:ln>
                <a:noFill/>
              </a:ln>
              <a:solidFill>
                <a:schemeClr val="tx1"/>
              </a:solidFill>
              <a:effectLst/>
              <a:uLnTx/>
              <a:uFillTx/>
              <a:latin typeface="Georgia" panose="02040502050405020303" pitchFamily="18" charset="0"/>
              <a:ea typeface="+mj-ea"/>
              <a:cs typeface="+mj-cs"/>
            </a:endParaRPr>
          </a:p>
        </p:txBody>
      </p:sp>
      <p:sp>
        <p:nvSpPr>
          <p:cNvPr id="8" name="Plassholder for tekst 1">
            <a:extLst>
              <a:ext uri="{FF2B5EF4-FFF2-40B4-BE49-F238E27FC236}">
                <a16:creationId xmlns:a16="http://schemas.microsoft.com/office/drawing/2014/main" id="{D77C4BF5-5BBB-DE45-9C4A-923D09ABE45C}"/>
              </a:ext>
            </a:extLst>
          </p:cNvPr>
          <p:cNvSpPr txBox="1">
            <a:spLocks/>
          </p:cNvSpPr>
          <p:nvPr/>
        </p:nvSpPr>
        <p:spPr>
          <a:xfrm>
            <a:off x="6328962" y="2436806"/>
            <a:ext cx="4831163" cy="4421194"/>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nn-NO" sz="2000" b="0" i="0" u="none" strike="noStrike" kern="1200" cap="none" spc="0" normalizeH="0" baseline="0" noProof="0" dirty="0">
              <a:ln>
                <a:noFill/>
              </a:ln>
              <a:solidFill>
                <a:schemeClr val="tx1">
                  <a:lumMod val="75000"/>
                </a:schemeClr>
              </a:solidFill>
              <a:effectLst/>
              <a:uLnTx/>
              <a:uFillTx/>
              <a:latin typeface="Calibri"/>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17644C5-3269-CF44-9150-5A4818AA2F21}"/>
              </a:ext>
            </a:extLst>
          </p:cNvPr>
          <p:cNvSpPr>
            <a:spLocks noGrp="1"/>
          </p:cNvSpPr>
          <p:nvPr>
            <p:ph type="title"/>
          </p:nvPr>
        </p:nvSpPr>
        <p:spPr>
          <a:xfrm>
            <a:off x="6705600" y="444147"/>
            <a:ext cx="5366584" cy="1325563"/>
          </a:xfrm>
        </p:spPr>
        <p:txBody>
          <a:bodyPr anchor="ctr">
            <a:normAutofit fontScale="90000"/>
          </a:bodyPr>
          <a:lstStyle/>
          <a:p>
            <a:r>
              <a:rPr lang="nb-NO" dirty="0"/>
              <a:t>Jeg vil bytte plass med alle som... </a:t>
            </a:r>
            <a:r>
              <a:rPr lang="nb-NO" sz="2000" dirty="0"/>
              <a:t>(10 min)</a:t>
            </a:r>
            <a:endParaRPr lang="nb-NO" dirty="0"/>
          </a:p>
        </p:txBody>
      </p:sp>
      <p:graphicFrame>
        <p:nvGraphicFramePr>
          <p:cNvPr id="6" name="Plassholder for innhold 3">
            <a:extLst>
              <a:ext uri="{FF2B5EF4-FFF2-40B4-BE49-F238E27FC236}">
                <a16:creationId xmlns:a16="http://schemas.microsoft.com/office/drawing/2014/main" id="{1A90557F-3DF5-FABC-1618-4558E42F3FC3}"/>
              </a:ext>
            </a:extLst>
          </p:cNvPr>
          <p:cNvGraphicFramePr>
            <a:graphicFrameLocks noGrp="1"/>
          </p:cNvGraphicFramePr>
          <p:nvPr>
            <p:ph idx="1"/>
            <p:extLst>
              <p:ext uri="{D42A27DB-BD31-4B8C-83A1-F6EECF244321}">
                <p14:modId xmlns:p14="http://schemas.microsoft.com/office/powerpoint/2010/main" val="1923354650"/>
              </p:ext>
            </p:extLst>
          </p:nvPr>
        </p:nvGraphicFramePr>
        <p:xfrm>
          <a:off x="-1017850" y="298273"/>
          <a:ext cx="7413957" cy="626145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8" name="TekstSylinder 17">
            <a:extLst>
              <a:ext uri="{FF2B5EF4-FFF2-40B4-BE49-F238E27FC236}">
                <a16:creationId xmlns:a16="http://schemas.microsoft.com/office/drawing/2014/main" id="{0E90F774-D286-331F-AD3C-1E8EFBEDEA69}"/>
              </a:ext>
            </a:extLst>
          </p:cNvPr>
          <p:cNvSpPr txBox="1"/>
          <p:nvPr/>
        </p:nvSpPr>
        <p:spPr>
          <a:xfrm>
            <a:off x="7416800" y="2435578"/>
            <a:ext cx="3758730" cy="2308324"/>
          </a:xfrm>
          <a:prstGeom prst="rect">
            <a:avLst/>
          </a:prstGeom>
          <a:noFill/>
        </p:spPr>
        <p:txBody>
          <a:bodyPr wrap="square" rtlCol="0">
            <a:spAutoFit/>
          </a:bodyPr>
          <a:lstStyle/>
          <a:p>
            <a:pPr lvl="0"/>
            <a:r>
              <a:rPr lang="nb-NO" sz="1200" b="0" i="0" dirty="0"/>
              <a:t>Alle sitter i en ring, med unntak av en som står i midten.</a:t>
            </a:r>
            <a:endParaRPr lang="en-US" sz="1200" dirty="0"/>
          </a:p>
          <a:p>
            <a:pPr lvl="0"/>
            <a:r>
              <a:rPr lang="nb-NO" sz="1200" b="0" i="0" dirty="0"/>
              <a:t>Lærer starter og demonstrerer reglene.</a:t>
            </a:r>
            <a:endParaRPr lang="en-US" sz="1200" dirty="0"/>
          </a:p>
          <a:p>
            <a:pPr lvl="0"/>
            <a:r>
              <a:rPr lang="nb-NO" sz="1200" b="0" i="0" dirty="0"/>
              <a:t>Den som står i midten sier: «Jeg vil bytte plass med alle som ... (for eksempel har sovet nok i natt </a:t>
            </a:r>
            <a:r>
              <a:rPr lang="nb-NO" sz="1200" b="0" i="0" dirty="0" err="1"/>
              <a:t>osv</a:t>
            </a:r>
            <a:r>
              <a:rPr lang="nb-NO" sz="1200" b="0" i="0" dirty="0"/>
              <a:t>)”. </a:t>
            </a:r>
            <a:endParaRPr lang="en-US" sz="1200" dirty="0"/>
          </a:p>
          <a:p>
            <a:pPr lvl="0"/>
            <a:r>
              <a:rPr lang="nb-NO" sz="1200" b="0" i="0" dirty="0"/>
              <a:t>Målet er å kapre seg en plass ved å få flest mulig til å reise seg og bytte plasser.</a:t>
            </a:r>
            <a:endParaRPr lang="en-US" sz="1200" dirty="0"/>
          </a:p>
          <a:p>
            <a:pPr lvl="0"/>
            <a:r>
              <a:rPr lang="nb-NO" sz="1200" b="0" i="0" dirty="0"/>
              <a:t>De det gjelder må reise seg og løpe rundt inne i sirkelen for å finne ny stol. Den som ikke fant en ledig stol skal stå i midten. </a:t>
            </a:r>
            <a:endParaRPr lang="en-US" sz="1200" dirty="0"/>
          </a:p>
          <a:p>
            <a:pPr lvl="0"/>
            <a:r>
              <a:rPr lang="nb-NO" sz="1200" b="1" i="0" dirty="0"/>
              <a:t>NB: Alle må finne en ny plass tvers over ringen. Det er ikke lov å sette seg i nærheten</a:t>
            </a:r>
            <a:endParaRPr lang="nb-NO" sz="1200" dirty="0"/>
          </a:p>
          <a:p>
            <a:endParaRPr lang="nb-NO" sz="1200" dirty="0"/>
          </a:p>
        </p:txBody>
      </p:sp>
    </p:spTree>
    <p:extLst>
      <p:ext uri="{BB962C8B-B14F-4D97-AF65-F5344CB8AC3E}">
        <p14:creationId xmlns:p14="http://schemas.microsoft.com/office/powerpoint/2010/main" val="659145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5E2597D-2444-5ED0-0373-6E0AADDBFC91}"/>
              </a:ext>
            </a:extLst>
          </p:cNvPr>
          <p:cNvSpPr>
            <a:spLocks noGrp="1"/>
          </p:cNvSpPr>
          <p:nvPr>
            <p:ph type="title"/>
          </p:nvPr>
        </p:nvSpPr>
        <p:spPr>
          <a:xfrm>
            <a:off x="581889" y="365125"/>
            <a:ext cx="10993584" cy="1325563"/>
          </a:xfrm>
        </p:spPr>
        <p:txBody>
          <a:bodyPr anchor="ctr">
            <a:normAutofit/>
          </a:bodyPr>
          <a:lstStyle/>
          <a:p>
            <a:r>
              <a:rPr lang="nb-NO" dirty="0"/>
              <a:t>På linje (15 min)</a:t>
            </a:r>
          </a:p>
        </p:txBody>
      </p:sp>
      <p:sp>
        <p:nvSpPr>
          <p:cNvPr id="4" name="Plassholder for innhold 3">
            <a:extLst>
              <a:ext uri="{FF2B5EF4-FFF2-40B4-BE49-F238E27FC236}">
                <a16:creationId xmlns:a16="http://schemas.microsoft.com/office/drawing/2014/main" id="{F9227ED5-E067-CF91-8045-5544FFBF2342}"/>
              </a:ext>
            </a:extLst>
          </p:cNvPr>
          <p:cNvSpPr>
            <a:spLocks noGrp="1"/>
          </p:cNvSpPr>
          <p:nvPr>
            <p:ph sz="half" idx="1"/>
          </p:nvPr>
        </p:nvSpPr>
        <p:spPr>
          <a:xfrm>
            <a:off x="838200" y="1825625"/>
            <a:ext cx="5181600" cy="4351338"/>
          </a:xfrm>
        </p:spPr>
        <p:txBody>
          <a:bodyPr>
            <a:normAutofit/>
          </a:bodyPr>
          <a:lstStyle/>
          <a:p>
            <a:pPr marL="0" indent="0">
              <a:buNone/>
            </a:pPr>
            <a:r>
              <a:rPr lang="nb-NO" sz="1800" b="1" dirty="0"/>
              <a:t> </a:t>
            </a:r>
            <a:endParaRPr lang="nb-NO" sz="1800" dirty="0"/>
          </a:p>
          <a:p>
            <a:r>
              <a:rPr lang="nb-NO" sz="1800" dirty="0"/>
              <a:t>Morgen eller kveld?</a:t>
            </a:r>
          </a:p>
          <a:p>
            <a:r>
              <a:rPr lang="nb-NO" sz="1800" dirty="0"/>
              <a:t>Sove ute eller inne?</a:t>
            </a:r>
          </a:p>
          <a:p>
            <a:r>
              <a:rPr lang="nb-NO" sz="1800" dirty="0"/>
              <a:t>Åpent vindu eller lukket vindu?</a:t>
            </a:r>
          </a:p>
          <a:p>
            <a:r>
              <a:rPr lang="nb-NO" sz="1800" dirty="0"/>
              <a:t>Lese eller </a:t>
            </a:r>
            <a:r>
              <a:rPr lang="nb-NO" sz="1800" dirty="0" err="1"/>
              <a:t>scrolle</a:t>
            </a:r>
            <a:r>
              <a:rPr lang="nb-NO" sz="1800" dirty="0"/>
              <a:t> i sengen?</a:t>
            </a:r>
          </a:p>
          <a:p>
            <a:r>
              <a:rPr lang="nb-NO" sz="1800" dirty="0"/>
              <a:t>Natt eller dag?</a:t>
            </a:r>
          </a:p>
          <a:p>
            <a:r>
              <a:rPr lang="nb-NO" sz="1800" dirty="0"/>
              <a:t>Hard seng eller myk seng?</a:t>
            </a:r>
          </a:p>
          <a:p>
            <a:r>
              <a:rPr lang="nb-NO" sz="1800" dirty="0"/>
              <a:t>Sovepose eller dyne?</a:t>
            </a:r>
          </a:p>
          <a:p>
            <a:r>
              <a:rPr lang="nb-NO" sz="1800" dirty="0"/>
              <a:t>Pysj eller ikke pysj?</a:t>
            </a:r>
          </a:p>
          <a:p>
            <a:r>
              <a:rPr lang="nb-NO" sz="1800" dirty="0"/>
              <a:t>Kveldsmat eller frokost?</a:t>
            </a:r>
          </a:p>
          <a:p>
            <a:endParaRPr lang="nb-NO" sz="1800" dirty="0"/>
          </a:p>
        </p:txBody>
      </p:sp>
      <p:graphicFrame>
        <p:nvGraphicFramePr>
          <p:cNvPr id="8" name="Plassholder for innhold 2">
            <a:extLst>
              <a:ext uri="{FF2B5EF4-FFF2-40B4-BE49-F238E27FC236}">
                <a16:creationId xmlns:a16="http://schemas.microsoft.com/office/drawing/2014/main" id="{B0B1B823-155D-C740-1C96-F3CEE6AE310A}"/>
              </a:ext>
            </a:extLst>
          </p:cNvPr>
          <p:cNvGraphicFramePr>
            <a:graphicFrameLocks noGrp="1"/>
          </p:cNvGraphicFramePr>
          <p:nvPr>
            <p:ph sz="half" idx="2"/>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69058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pPr algn="l"/>
            <a:r>
              <a:rPr lang="nb-NO" sz="3800" dirty="0"/>
              <a:t>Dobbeltsirkler - Hva husker du? (10 min)</a:t>
            </a:r>
            <a:endParaRPr lang="nn-NO" sz="3800" dirty="0"/>
          </a:p>
        </p:txBody>
      </p:sp>
      <p:sp>
        <p:nvSpPr>
          <p:cNvPr id="3" name="Plassholder for innhold 2"/>
          <p:cNvSpPr>
            <a:spLocks noGrp="1"/>
          </p:cNvSpPr>
          <p:nvPr>
            <p:ph sz="half" idx="1"/>
          </p:nvPr>
        </p:nvSpPr>
        <p:spPr>
          <a:xfrm>
            <a:off x="602673" y="1905000"/>
            <a:ext cx="10972800" cy="4525963"/>
          </a:xfrm>
        </p:spPr>
        <p:txBody>
          <a:bodyPr>
            <a:normAutofit/>
          </a:bodyPr>
          <a:lstStyle/>
          <a:p>
            <a:pPr marL="586130" indent="-586130">
              <a:buFont typeface="+mj-lt"/>
              <a:buAutoNum type="arabicPeriod"/>
            </a:pPr>
            <a:r>
              <a:rPr lang="nb-NO" sz="2486" dirty="0">
                <a:solidFill>
                  <a:schemeClr val="tx1">
                    <a:lumMod val="75000"/>
                  </a:schemeClr>
                </a:solidFill>
              </a:rPr>
              <a:t>Klassen danner to sirkler, en indre og en ytre. Elevene i den indre sirkelen vender ansiktet mot den ytre sirkelen og danner par med eleven som står rett foran dem i den ytre sirkelen</a:t>
            </a:r>
          </a:p>
          <a:p>
            <a:pPr marL="586130" indent="-586130">
              <a:buFont typeface="+mj-lt"/>
              <a:buAutoNum type="arabicPeriod"/>
            </a:pPr>
            <a:r>
              <a:rPr lang="nb-NO" sz="2486" dirty="0">
                <a:solidFill>
                  <a:schemeClr val="tx1">
                    <a:lumMod val="75000"/>
                  </a:schemeClr>
                </a:solidFill>
              </a:rPr>
              <a:t>Snakk om foredraget og om filmen: </a:t>
            </a:r>
            <a:r>
              <a:rPr lang="nb-NO" sz="2486" b="1" dirty="0">
                <a:solidFill>
                  <a:schemeClr val="tx1">
                    <a:lumMod val="75000"/>
                  </a:schemeClr>
                </a:solidFill>
              </a:rPr>
              <a:t>Hva husker du?</a:t>
            </a:r>
            <a:endParaRPr lang="nb-NO" sz="2486" dirty="0">
              <a:solidFill>
                <a:schemeClr val="tx1">
                  <a:lumMod val="75000"/>
                </a:schemeClr>
              </a:solidFill>
            </a:endParaRPr>
          </a:p>
          <a:p>
            <a:pPr marL="586130" indent="-586130">
              <a:buFont typeface="+mj-lt"/>
              <a:buAutoNum type="arabicPeriod"/>
            </a:pPr>
            <a:r>
              <a:rPr lang="nb-NO" sz="2486" dirty="0">
                <a:solidFill>
                  <a:schemeClr val="tx1">
                    <a:lumMod val="75000"/>
                  </a:schemeClr>
                </a:solidFill>
              </a:rPr>
              <a:t>Elevene i den indre sirkelen begynner å snakke, deretter forteller elevene i den ytre sirkelen</a:t>
            </a:r>
          </a:p>
          <a:p>
            <a:pPr marL="586130" indent="-586130">
              <a:buFont typeface="+mj-lt"/>
              <a:buAutoNum type="arabicPeriod"/>
            </a:pPr>
            <a:r>
              <a:rPr lang="nb-NO" sz="2486" dirty="0">
                <a:solidFill>
                  <a:schemeClr val="tx1">
                    <a:lumMod val="75000"/>
                  </a:schemeClr>
                </a:solidFill>
              </a:rPr>
              <a:t>Elevene takker hverandre for samtalen</a:t>
            </a:r>
          </a:p>
          <a:p>
            <a:pPr marL="586130" indent="-586130">
              <a:buFont typeface="+mj-lt"/>
              <a:buAutoNum type="arabicPeriod"/>
            </a:pPr>
            <a:r>
              <a:rPr lang="nb-NO" sz="2486" dirty="0">
                <a:solidFill>
                  <a:schemeClr val="tx1">
                    <a:lumMod val="75000"/>
                  </a:schemeClr>
                </a:solidFill>
              </a:rPr>
              <a:t>På tegn fra lærer roterer den ytre sirkelen et eller flere steg, slik at nye par dannes</a:t>
            </a:r>
          </a:p>
          <a:p>
            <a:pPr marL="586130" indent="-586130">
              <a:buFont typeface="+mj-lt"/>
              <a:buAutoNum type="arabicPeriod"/>
            </a:pPr>
            <a:r>
              <a:rPr lang="nb-NO" sz="2486" i="1" dirty="0">
                <a:solidFill>
                  <a:schemeClr val="tx1">
                    <a:lumMod val="75000"/>
                  </a:schemeClr>
                </a:solidFill>
              </a:rPr>
              <a:t>Lærer deler til slutt klassen inn i grupper på fire: To og to par</a:t>
            </a:r>
            <a:endParaRPr lang="nb-NO" sz="2486" dirty="0">
              <a:solidFill>
                <a:schemeClr val="tx1">
                  <a:lumMod val="75000"/>
                </a:schemeClr>
              </a:solidFill>
            </a:endParaRPr>
          </a:p>
          <a:p>
            <a:endParaRPr lang="nn-NO"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2985ED3-210E-4782-8C2C-349BF657EA49}"/>
              </a:ext>
            </a:extLst>
          </p:cNvPr>
          <p:cNvSpPr>
            <a:spLocks noGrp="1"/>
          </p:cNvSpPr>
          <p:nvPr>
            <p:ph type="title"/>
          </p:nvPr>
        </p:nvSpPr>
        <p:spPr>
          <a:xfrm>
            <a:off x="581889" y="365125"/>
            <a:ext cx="10993584" cy="1325563"/>
          </a:xfrm>
        </p:spPr>
        <p:txBody>
          <a:bodyPr vert="horz" lIns="91440" tIns="45720" rIns="91440" bIns="45720" rtlCol="0" anchor="ctr">
            <a:normAutofit/>
          </a:bodyPr>
          <a:lstStyle/>
          <a:p>
            <a:r>
              <a:rPr lang="en-US" kern="1200"/>
              <a:t>Fordel roller på gruppen</a:t>
            </a:r>
          </a:p>
        </p:txBody>
      </p:sp>
      <p:graphicFrame>
        <p:nvGraphicFramePr>
          <p:cNvPr id="5" name="Plassholder for innhold 2">
            <a:extLst>
              <a:ext uri="{FF2B5EF4-FFF2-40B4-BE49-F238E27FC236}">
                <a16:creationId xmlns:a16="http://schemas.microsoft.com/office/drawing/2014/main" id="{0EF62A03-E4D1-6734-B438-95B228B23145}"/>
              </a:ext>
            </a:extLst>
          </p:cNvPr>
          <p:cNvGraphicFramePr>
            <a:graphicFrameLocks noGrp="1"/>
          </p:cNvGraphicFramePr>
          <p:nvPr>
            <p:ph idx="1"/>
            <p:extLst>
              <p:ext uri="{D42A27DB-BD31-4B8C-83A1-F6EECF244321}">
                <p14:modId xmlns:p14="http://schemas.microsoft.com/office/powerpoint/2010/main" val="1354521570"/>
              </p:ext>
            </p:extLst>
          </p:nvPr>
        </p:nvGraphicFramePr>
        <p:xfrm>
          <a:off x="581889" y="1825625"/>
          <a:ext cx="10993584" cy="38997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Plassholder for lysbildenummer 5" hidden="1">
            <a:extLst>
              <a:ext uri="{FF2B5EF4-FFF2-40B4-BE49-F238E27FC236}">
                <a16:creationId xmlns:a16="http://schemas.microsoft.com/office/drawing/2014/main" id="{922D1ACA-2FF2-7115-0CF6-2E7985F9CB41}"/>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nb-NO"/>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pPr>
            <a:fld id="{7C764AE8-D20F-5248-84DF-7402813614F1}" type="slidenum">
              <a:rPr lang="nb-NO" smtClean="0"/>
              <a:pPr>
                <a:spcAft>
                  <a:spcPts val="600"/>
                </a:spcAft>
              </a:pPr>
              <a:t>6</a:t>
            </a:fld>
            <a:endParaRPr lang="nb-NO"/>
          </a:p>
        </p:txBody>
      </p:sp>
    </p:spTree>
    <p:extLst>
      <p:ext uri="{BB962C8B-B14F-4D97-AF65-F5344CB8AC3E}">
        <p14:creationId xmlns:p14="http://schemas.microsoft.com/office/powerpoint/2010/main" val="2226435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Autofit/>
          </a:bodyPr>
          <a:lstStyle/>
          <a:p>
            <a:pPr algn="l"/>
            <a:r>
              <a:rPr lang="nb-NO" sz="3800" dirty="0"/>
              <a:t>Quiz: Kan du de viktigste søvnrådene? </a:t>
            </a:r>
            <a:r>
              <a:rPr lang="nb-NO" sz="2000" dirty="0"/>
              <a:t>(10 min)</a:t>
            </a:r>
            <a:endParaRPr lang="nn-NO" sz="3800" dirty="0"/>
          </a:p>
        </p:txBody>
      </p:sp>
      <p:sp>
        <p:nvSpPr>
          <p:cNvPr id="3" name="Plassholder for innhold 2"/>
          <p:cNvSpPr>
            <a:spLocks noGrp="1"/>
          </p:cNvSpPr>
          <p:nvPr>
            <p:ph sz="half" idx="1"/>
          </p:nvPr>
        </p:nvSpPr>
        <p:spPr>
          <a:xfrm>
            <a:off x="693881" y="1966912"/>
            <a:ext cx="5384800" cy="4525963"/>
          </a:xfrm>
        </p:spPr>
        <p:txBody>
          <a:bodyPr>
            <a:normAutofit lnSpcReduction="10000"/>
          </a:bodyPr>
          <a:lstStyle/>
          <a:p>
            <a:r>
              <a:rPr lang="nb-NO" sz="2300" dirty="0">
                <a:solidFill>
                  <a:schemeClr val="tx1">
                    <a:lumMod val="75000"/>
                  </a:schemeClr>
                </a:solidFill>
              </a:rPr>
              <a:t>Del ut spørsmålene til hver gruppe (side 61 i heftet)</a:t>
            </a:r>
          </a:p>
          <a:p>
            <a:r>
              <a:rPr lang="nb-NO" sz="2300" dirty="0">
                <a:solidFill>
                  <a:schemeClr val="tx1">
                    <a:lumMod val="75000"/>
                  </a:schemeClr>
                </a:solidFill>
              </a:rPr>
              <a:t>Ordstyrer leser spørsmålene. Hver gruppe samarbeider om å finne svarene.</a:t>
            </a:r>
          </a:p>
          <a:p>
            <a:r>
              <a:rPr lang="nb-NO" sz="2300" dirty="0">
                <a:solidFill>
                  <a:schemeClr val="tx1">
                    <a:lumMod val="75000"/>
                  </a:schemeClr>
                </a:solidFill>
              </a:rPr>
              <a:t>Tidsfrist: 5 minutter</a:t>
            </a:r>
          </a:p>
          <a:p>
            <a:endParaRPr lang="nb-NO" sz="2300" dirty="0">
              <a:solidFill>
                <a:schemeClr val="tx1">
                  <a:lumMod val="75000"/>
                </a:schemeClr>
              </a:solidFill>
            </a:endParaRPr>
          </a:p>
          <a:p>
            <a:r>
              <a:rPr lang="nb-NO" sz="2300" dirty="0">
                <a:solidFill>
                  <a:schemeClr val="tx1">
                    <a:lumMod val="75000"/>
                  </a:schemeClr>
                </a:solidFill>
              </a:rPr>
              <a:t>Når alle gruppene har svart, går lærer igjennom spørsmålene på nytt.</a:t>
            </a:r>
          </a:p>
          <a:p>
            <a:r>
              <a:rPr lang="nb-NO" sz="2300" dirty="0">
                <a:solidFill>
                  <a:schemeClr val="tx1">
                    <a:lumMod val="75000"/>
                  </a:schemeClr>
                </a:solidFill>
              </a:rPr>
              <a:t>Talspersonen på hver gruppe kan finne svaret og dele med klassen.</a:t>
            </a:r>
          </a:p>
          <a:p>
            <a:pPr marL="0" indent="0">
              <a:buNone/>
            </a:pPr>
            <a:r>
              <a:rPr lang="nb-NO" sz="1800" dirty="0">
                <a:solidFill>
                  <a:schemeClr val="tx1">
                    <a:lumMod val="75000"/>
                  </a:schemeClr>
                </a:solidFill>
              </a:rPr>
              <a:t>	- Svarene står nederst på siden.</a:t>
            </a:r>
          </a:p>
          <a:p>
            <a:pPr marL="0" indent="0">
              <a:buNone/>
            </a:pPr>
            <a:r>
              <a:rPr lang="nb-NO" sz="1600">
                <a:solidFill>
                  <a:schemeClr val="tx1">
                    <a:lumMod val="75000"/>
                  </a:schemeClr>
                </a:solidFill>
              </a:rPr>
              <a:t>	- (</a:t>
            </a:r>
            <a:r>
              <a:rPr lang="nb-NO" sz="1600" dirty="0">
                <a:solidFill>
                  <a:schemeClr val="tx1">
                    <a:lumMod val="75000"/>
                  </a:schemeClr>
                </a:solidFill>
              </a:rPr>
              <a:t>PS: </a:t>
            </a:r>
            <a:r>
              <a:rPr lang="nb-NO" sz="1600" dirty="0" err="1">
                <a:solidFill>
                  <a:schemeClr val="tx1">
                    <a:lumMod val="75000"/>
                  </a:schemeClr>
                </a:solidFill>
              </a:rPr>
              <a:t>Kahoot</a:t>
            </a:r>
            <a:r>
              <a:rPr lang="nb-NO" sz="1600" dirty="0">
                <a:solidFill>
                  <a:schemeClr val="tx1">
                    <a:lumMod val="75000"/>
                  </a:schemeClr>
                </a:solidFill>
              </a:rPr>
              <a:t> fungerer ikke lenger)</a:t>
            </a:r>
          </a:p>
        </p:txBody>
      </p:sp>
      <p:pic>
        <p:nvPicPr>
          <p:cNvPr id="5" name="Bilde 4"/>
          <p:cNvPicPr>
            <a:picLocks noChangeAspect="1"/>
          </p:cNvPicPr>
          <p:nvPr/>
        </p:nvPicPr>
        <p:blipFill>
          <a:blip r:embed="rId3"/>
          <a:stretch>
            <a:fillRect/>
          </a:stretch>
        </p:blipFill>
        <p:spPr>
          <a:xfrm>
            <a:off x="6263677" y="1417639"/>
            <a:ext cx="5318723" cy="4721276"/>
          </a:xfrm>
          <a:prstGeom prst="rect">
            <a:avLst/>
          </a:prstGeom>
        </p:spPr>
      </p:pic>
      <p:sp>
        <p:nvSpPr>
          <p:cNvPr id="6" name="TekstSylinder 5"/>
          <p:cNvSpPr txBox="1"/>
          <p:nvPr/>
        </p:nvSpPr>
        <p:spPr>
          <a:xfrm rot="18401562">
            <a:off x="9793889" y="4477299"/>
            <a:ext cx="1216046" cy="272259"/>
          </a:xfrm>
          <a:prstGeom prst="rect">
            <a:avLst/>
          </a:prstGeom>
          <a:noFill/>
        </p:spPr>
        <p:txBody>
          <a:bodyPr wrap="square" lIns="117226" tIns="58613" rIns="117226" bIns="58613" rtlCol="0">
            <a:spAutoFit/>
          </a:bodyPr>
          <a:lstStyle/>
          <a:p>
            <a:r>
              <a:rPr lang="nn-NO" sz="1000" dirty="0">
                <a:solidFill>
                  <a:schemeClr val="bg1">
                    <a:lumMod val="75000"/>
                  </a:schemeClr>
                </a:solidFill>
                <a:latin typeface="Century Gothic"/>
              </a:rPr>
              <a:t>  Pixabay.com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26CD2E6-AE00-85E0-039F-FA09B41103B0}"/>
              </a:ext>
            </a:extLst>
          </p:cNvPr>
          <p:cNvSpPr>
            <a:spLocks noGrp="1"/>
          </p:cNvSpPr>
          <p:nvPr>
            <p:ph type="title"/>
          </p:nvPr>
        </p:nvSpPr>
        <p:spPr>
          <a:xfrm>
            <a:off x="838200" y="3905833"/>
            <a:ext cx="4215063" cy="2398713"/>
          </a:xfrm>
        </p:spPr>
        <p:txBody>
          <a:bodyPr>
            <a:normAutofit/>
          </a:bodyPr>
          <a:lstStyle/>
          <a:p>
            <a:r>
              <a:rPr lang="nb-NO" dirty="0"/>
              <a:t>Søvnlogg      (5 min)</a:t>
            </a:r>
          </a:p>
        </p:txBody>
      </p:sp>
      <p:pic>
        <p:nvPicPr>
          <p:cNvPr id="5" name="Bilde 4">
            <a:extLst>
              <a:ext uri="{FF2B5EF4-FFF2-40B4-BE49-F238E27FC236}">
                <a16:creationId xmlns:a16="http://schemas.microsoft.com/office/drawing/2014/main" id="{4F6A0ECE-5DCD-59BF-10DE-0225FA5C888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145739" y="553454"/>
            <a:ext cx="7901690" cy="2469279"/>
          </a:xfrm>
          <a:prstGeom prst="rect">
            <a:avLst/>
          </a:prstGeom>
        </p:spPr>
      </p:pic>
      <p:sp>
        <p:nvSpPr>
          <p:cNvPr id="3" name="Plassholder for innhold 2">
            <a:extLst>
              <a:ext uri="{FF2B5EF4-FFF2-40B4-BE49-F238E27FC236}">
                <a16:creationId xmlns:a16="http://schemas.microsoft.com/office/drawing/2014/main" id="{854C68E7-E2F1-8036-723D-8B6624AFAB81}"/>
              </a:ext>
            </a:extLst>
          </p:cNvPr>
          <p:cNvSpPr>
            <a:spLocks noGrp="1"/>
          </p:cNvSpPr>
          <p:nvPr>
            <p:ph idx="1"/>
          </p:nvPr>
        </p:nvSpPr>
        <p:spPr>
          <a:xfrm>
            <a:off x="5630779" y="3884452"/>
            <a:ext cx="5723021" cy="2398713"/>
          </a:xfrm>
        </p:spPr>
        <p:txBody>
          <a:bodyPr anchor="ctr">
            <a:normAutofit/>
          </a:bodyPr>
          <a:lstStyle/>
          <a:p>
            <a:r>
              <a:rPr lang="nb-NO" sz="2000" dirty="0"/>
              <a:t>Se på skjemaet «søvnlogg». Fest det på pulten din.</a:t>
            </a:r>
          </a:p>
          <a:p>
            <a:r>
              <a:rPr lang="nb-NO" sz="2000" dirty="0"/>
              <a:t>Bruk noen minutter på å skrive ned svaret på disse syv spørsmålene hver første time i en uke.</a:t>
            </a:r>
          </a:p>
          <a:p>
            <a:r>
              <a:rPr lang="nb-NO" sz="2000" dirty="0"/>
              <a:t>Prøv å finne ut hvor mange timer søvn du trenger.</a:t>
            </a:r>
          </a:p>
          <a:p>
            <a:r>
              <a:rPr lang="nb-NO" sz="2000" dirty="0"/>
              <a:t>Ved slutten av uken snakker dere om resultatene i klassen.</a:t>
            </a:r>
          </a:p>
          <a:p>
            <a:endParaRPr lang="nb-NO" sz="2000" dirty="0"/>
          </a:p>
        </p:txBody>
      </p:sp>
    </p:spTree>
    <p:extLst>
      <p:ext uri="{BB962C8B-B14F-4D97-AF65-F5344CB8AC3E}">
        <p14:creationId xmlns:p14="http://schemas.microsoft.com/office/powerpoint/2010/main" val="1205471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Bilde 7" descr="nærvær6.jpg"/>
          <p:cNvPicPr>
            <a:picLocks noChangeAspect="1"/>
          </p:cNvPicPr>
          <p:nvPr/>
        </p:nvPicPr>
        <p:blipFill>
          <a:blip r:embed="rId2"/>
          <a:stretch>
            <a:fillRect/>
          </a:stretch>
        </p:blipFill>
        <p:spPr>
          <a:xfrm>
            <a:off x="3" y="-134738"/>
            <a:ext cx="12191997" cy="6992738"/>
          </a:xfrm>
          <a:prstGeom prst="rect">
            <a:avLst/>
          </a:prstGeom>
        </p:spPr>
      </p:pic>
      <p:sp>
        <p:nvSpPr>
          <p:cNvPr id="17" name="Freeform 5">
            <a:extLst>
              <a:ext uri="{FF2B5EF4-FFF2-40B4-BE49-F238E27FC236}">
                <a16:creationId xmlns:a16="http://schemas.microsoft.com/office/drawing/2014/main" id="{3CD9DF72-87A3-404E-A828-84CBF11A83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flipH="1">
            <a:off x="3" y="998175"/>
            <a:ext cx="6017172" cy="5859826"/>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5000"/>
            </a:schemeClr>
          </a:solidFill>
          <a:ln w="50800" cap="sq" cmpd="dbl">
            <a:noFill/>
            <a:miter lim="800000"/>
          </a:ln>
          <a:effectLst/>
        </p:spPr>
        <p:txBody>
          <a:bodyPr vert="horz" lIns="91436" tIns="45719" rIns="91436" bIns="45719" rtlCol="0" anchor="t">
            <a:normAutofit/>
          </a:bodyPr>
          <a:lstStyle/>
          <a:p>
            <a:pPr algn="ctr">
              <a:spcAft>
                <a:spcPts val="1000"/>
              </a:spcAft>
              <a:buClr>
                <a:schemeClr val="tx1"/>
              </a:buClr>
              <a:buSzPct val="100000"/>
            </a:pPr>
            <a:endParaRPr lang="en-US" sz="1500" cap="all" dirty="0"/>
          </a:p>
        </p:txBody>
      </p:sp>
      <p:sp>
        <p:nvSpPr>
          <p:cNvPr id="2" name="Tittel 1"/>
          <p:cNvSpPr>
            <a:spLocks noGrp="1"/>
          </p:cNvSpPr>
          <p:nvPr>
            <p:ph type="title"/>
          </p:nvPr>
        </p:nvSpPr>
        <p:spPr>
          <a:xfrm>
            <a:off x="525518" y="1889125"/>
            <a:ext cx="4697357" cy="1131988"/>
          </a:xfrm>
        </p:spPr>
        <p:txBody>
          <a:bodyPr vert="horz" lIns="91436" tIns="45719" rIns="91436" bIns="45719" rtlCol="0" anchor="ctr">
            <a:normAutofit/>
          </a:bodyPr>
          <a:lstStyle/>
          <a:p>
            <a:pPr algn="ctr"/>
            <a:r>
              <a:rPr lang="en-US" sz="2800" dirty="0">
                <a:solidFill>
                  <a:schemeClr val="tx1">
                    <a:lumMod val="75000"/>
                  </a:schemeClr>
                </a:solidFill>
              </a:rPr>
              <a:t>Nærværstrening (5 min) </a:t>
            </a:r>
            <a:br>
              <a:rPr lang="en-US" sz="2800" dirty="0"/>
            </a:br>
            <a:endParaRPr lang="en-US" sz="2800" dirty="0"/>
          </a:p>
        </p:txBody>
      </p:sp>
      <p:sp>
        <p:nvSpPr>
          <p:cNvPr id="3" name="Plassholder for innhold 2"/>
          <p:cNvSpPr>
            <a:spLocks noGrp="1"/>
          </p:cNvSpPr>
          <p:nvPr>
            <p:ph sz="half" idx="1"/>
          </p:nvPr>
        </p:nvSpPr>
        <p:spPr>
          <a:xfrm>
            <a:off x="525518" y="2748854"/>
            <a:ext cx="5005247" cy="3810000"/>
          </a:xfrm>
        </p:spPr>
        <p:txBody>
          <a:bodyPr vert="horz" lIns="91436" tIns="45719" rIns="91436" bIns="45719" rtlCol="0" anchor="ctr">
            <a:normAutofit/>
          </a:bodyPr>
          <a:lstStyle/>
          <a:p>
            <a:pPr lvl="0"/>
            <a:r>
              <a:rPr lang="nb-NO" sz="2200" dirty="0">
                <a:solidFill>
                  <a:schemeClr val="tx1">
                    <a:lumMod val="75000"/>
                  </a:schemeClr>
                </a:solidFill>
              </a:rPr>
              <a:t>Hvor mange minutter ønsker du å slappe av? Vis 1-5 fingre</a:t>
            </a:r>
          </a:p>
          <a:p>
            <a:pPr lvl="0"/>
            <a:r>
              <a:rPr lang="nb-NO" sz="2200" dirty="0">
                <a:solidFill>
                  <a:schemeClr val="tx1">
                    <a:lumMod val="75000"/>
                  </a:schemeClr>
                </a:solidFill>
              </a:rPr>
              <a:t>Finn en behagelig stilling. Plant bena i gulvet. Lukk gjerne øynene</a:t>
            </a:r>
          </a:p>
          <a:p>
            <a:pPr lvl="0"/>
            <a:r>
              <a:rPr lang="nb-NO" sz="2200" dirty="0">
                <a:solidFill>
                  <a:schemeClr val="tx1">
                    <a:lumMod val="75000"/>
                  </a:schemeClr>
                </a:solidFill>
              </a:rPr>
              <a:t>Øv på å puste ut langsomt. Jo lengre du           klarer å puste ut, jo roligere blir pusten.             Det virker beroligende på kroppen</a:t>
            </a:r>
          </a:p>
          <a:p>
            <a:pPr lvl="0"/>
            <a:r>
              <a:rPr lang="en-US" sz="2200" dirty="0">
                <a:solidFill>
                  <a:schemeClr val="tx1">
                    <a:lumMod val="75000"/>
                  </a:schemeClr>
                </a:solidFill>
              </a:rPr>
              <a:t>Spill </a:t>
            </a:r>
            <a:r>
              <a:rPr lang="en-US" sz="2200" dirty="0" err="1">
                <a:solidFill>
                  <a:schemeClr val="tx1">
                    <a:lumMod val="75000"/>
                  </a:schemeClr>
                </a:solidFill>
              </a:rPr>
              <a:t>svak</a:t>
            </a:r>
            <a:r>
              <a:rPr lang="en-US" sz="2200" dirty="0">
                <a:solidFill>
                  <a:schemeClr val="tx1">
                    <a:lumMod val="75000"/>
                  </a:schemeClr>
                </a:solidFill>
              </a:rPr>
              <a:t> </a:t>
            </a:r>
            <a:r>
              <a:rPr lang="en-US" sz="2200" dirty="0" err="1">
                <a:solidFill>
                  <a:schemeClr val="tx1">
                    <a:lumMod val="75000"/>
                  </a:schemeClr>
                </a:solidFill>
              </a:rPr>
              <a:t>musikk</a:t>
            </a:r>
            <a:r>
              <a:rPr lang="en-US" sz="2200" dirty="0">
                <a:solidFill>
                  <a:schemeClr val="tx1">
                    <a:lumMod val="75000"/>
                  </a:schemeClr>
                </a:solidFill>
              </a:rPr>
              <a:t> </a:t>
            </a:r>
            <a:r>
              <a:rPr lang="en-US" sz="2200" dirty="0" err="1">
                <a:solidFill>
                  <a:schemeClr val="tx1">
                    <a:lumMod val="75000"/>
                  </a:schemeClr>
                </a:solidFill>
              </a:rPr>
              <a:t>fra</a:t>
            </a:r>
            <a:r>
              <a:rPr lang="en-US" sz="2200" dirty="0">
                <a:solidFill>
                  <a:schemeClr val="tx1">
                    <a:lumMod val="75000"/>
                  </a:schemeClr>
                </a:solidFill>
              </a:rPr>
              <a:t> </a:t>
            </a:r>
            <a:r>
              <a:rPr lang="en-US" sz="2200" dirty="0" err="1">
                <a:solidFill>
                  <a:schemeClr val="tx1">
                    <a:lumMod val="75000"/>
                  </a:schemeClr>
                </a:solidFill>
              </a:rPr>
              <a:t>Youtube</a:t>
            </a:r>
            <a:r>
              <a:rPr lang="en-US" sz="2200" dirty="0">
                <a:solidFill>
                  <a:schemeClr val="tx1">
                    <a:lumMod val="75000"/>
                  </a:schemeClr>
                </a:solidFill>
              </a:rPr>
              <a:t>, for </a:t>
            </a:r>
            <a:r>
              <a:rPr lang="en-US" sz="2200" dirty="0" err="1">
                <a:solidFill>
                  <a:schemeClr val="tx1">
                    <a:lumMod val="75000"/>
                  </a:schemeClr>
                </a:solidFill>
              </a:rPr>
              <a:t>eksempel</a:t>
            </a:r>
            <a:r>
              <a:rPr lang="en-US" sz="2200" dirty="0">
                <a:solidFill>
                  <a:schemeClr val="tx1">
                    <a:lumMod val="75000"/>
                  </a:schemeClr>
                </a:solidFill>
              </a:rPr>
              <a:t>: </a:t>
            </a:r>
            <a:r>
              <a:rPr lang="nb-NO" sz="2200" u="sng" dirty="0">
                <a:solidFill>
                  <a:schemeClr val="tx1">
                    <a:lumMod val="75000"/>
                  </a:schemeClr>
                </a:solidFill>
                <a:hlinkClick r:id="rId3"/>
              </a:rPr>
              <a:t>https://www.youtube.com/watch?v=2OEL4P1Rz04</a:t>
            </a:r>
            <a:endParaRPr lang="nb-NO" sz="2200" dirty="0">
              <a:solidFill>
                <a:schemeClr val="tx1">
                  <a:lumMod val="75000"/>
                </a:schemeClr>
              </a:solidFill>
            </a:endParaRPr>
          </a:p>
          <a:p>
            <a:pPr lvl="0">
              <a:buFont typeface="Arial" panose="020B0604020202020204" pitchFamily="34" charset="0"/>
              <a:buChar char="•"/>
            </a:pPr>
            <a:endParaRPr lang="en-US" sz="2200" dirty="0">
              <a:solidFill>
                <a:schemeClr val="tx1">
                  <a:lumMod val="75000"/>
                </a:schemeClr>
              </a:solidFill>
            </a:endParaRPr>
          </a:p>
        </p:txBody>
      </p:sp>
      <p:sp>
        <p:nvSpPr>
          <p:cNvPr id="10" name="TekstSylinder 9"/>
          <p:cNvSpPr txBox="1"/>
          <p:nvPr/>
        </p:nvSpPr>
        <p:spPr>
          <a:xfrm>
            <a:off x="11182329" y="6558854"/>
            <a:ext cx="1216046" cy="272259"/>
          </a:xfrm>
          <a:prstGeom prst="rect">
            <a:avLst/>
          </a:prstGeom>
          <a:noFill/>
        </p:spPr>
        <p:txBody>
          <a:bodyPr wrap="square" lIns="117226" tIns="58613" rIns="117226" bIns="58613" rtlCol="0">
            <a:spAutoFit/>
          </a:bodyPr>
          <a:lstStyle/>
          <a:p>
            <a:r>
              <a:rPr lang="nn-NO" sz="1000" dirty="0">
                <a:solidFill>
                  <a:schemeClr val="bg1">
                    <a:lumMod val="50000"/>
                  </a:schemeClr>
                </a:solidFill>
                <a:latin typeface="Century Gothic"/>
              </a:rPr>
              <a:t>Pixabay.com</a:t>
            </a:r>
          </a:p>
        </p:txBody>
      </p:sp>
    </p:spTree>
    <p:extLst>
      <p:ext uri="{BB962C8B-B14F-4D97-AF65-F5344CB8AC3E}">
        <p14:creationId xmlns:p14="http://schemas.microsoft.com/office/powerpoint/2010/main" val="545984018"/>
      </p:ext>
    </p:extLst>
  </p:cSld>
  <p:clrMapOvr>
    <a:masterClrMapping/>
  </p:clrMapOvr>
</p:sld>
</file>

<file path=ppt/theme/theme1.xml><?xml version="1.0" encoding="utf-8"?>
<a:theme xmlns:a="http://schemas.openxmlformats.org/drawingml/2006/main" name="4_Office-tema">
  <a:themeElements>
    <a:clrScheme name="Egendefinert 1">
      <a:dk1>
        <a:srgbClr val="CD1719"/>
      </a:dk1>
      <a:lt1>
        <a:srgbClr val="FFFFFF"/>
      </a:lt1>
      <a:dk2>
        <a:srgbClr val="CC1619"/>
      </a:dk2>
      <a:lt2>
        <a:srgbClr val="F6E7DA"/>
      </a:lt2>
      <a:accent1>
        <a:srgbClr val="CC1619"/>
      </a:accent1>
      <a:accent2>
        <a:srgbClr val="E1E6EC"/>
      </a:accent2>
      <a:accent3>
        <a:srgbClr val="000000"/>
      </a:accent3>
      <a:accent4>
        <a:srgbClr val="F6E6DA"/>
      </a:accent4>
      <a:accent5>
        <a:srgbClr val="CC1619"/>
      </a:accent5>
      <a:accent6>
        <a:srgbClr val="F6E6DA"/>
      </a:accent6>
      <a:hlink>
        <a:srgbClr val="3573A8"/>
      </a:hlink>
      <a:folHlink>
        <a:srgbClr val="CC1619"/>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5_Office-tema">
  <a:themeElements>
    <a:clrScheme name="Egendefinert 1">
      <a:dk1>
        <a:srgbClr val="CD1719"/>
      </a:dk1>
      <a:lt1>
        <a:srgbClr val="FFFFFF"/>
      </a:lt1>
      <a:dk2>
        <a:srgbClr val="CC1619"/>
      </a:dk2>
      <a:lt2>
        <a:srgbClr val="F6E7DA"/>
      </a:lt2>
      <a:accent1>
        <a:srgbClr val="CC1619"/>
      </a:accent1>
      <a:accent2>
        <a:srgbClr val="E1E6EC"/>
      </a:accent2>
      <a:accent3>
        <a:srgbClr val="000000"/>
      </a:accent3>
      <a:accent4>
        <a:srgbClr val="F6E6DA"/>
      </a:accent4>
      <a:accent5>
        <a:srgbClr val="CC1619"/>
      </a:accent5>
      <a:accent6>
        <a:srgbClr val="F6E6DA"/>
      </a:accent6>
      <a:hlink>
        <a:srgbClr val="3573A8"/>
      </a:hlink>
      <a:folHlink>
        <a:srgbClr val="CC1619"/>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Office-tema">
  <a:themeElements>
    <a:clrScheme name="Egendefinert 1">
      <a:dk1>
        <a:srgbClr val="CD1719"/>
      </a:dk1>
      <a:lt1>
        <a:srgbClr val="FFFFFF"/>
      </a:lt1>
      <a:dk2>
        <a:srgbClr val="CC1619"/>
      </a:dk2>
      <a:lt2>
        <a:srgbClr val="F6E7DA"/>
      </a:lt2>
      <a:accent1>
        <a:srgbClr val="CC1619"/>
      </a:accent1>
      <a:accent2>
        <a:srgbClr val="E1E6EC"/>
      </a:accent2>
      <a:accent3>
        <a:srgbClr val="000000"/>
      </a:accent3>
      <a:accent4>
        <a:srgbClr val="F6E6DA"/>
      </a:accent4>
      <a:accent5>
        <a:srgbClr val="CC1619"/>
      </a:accent5>
      <a:accent6>
        <a:srgbClr val="F6E6DA"/>
      </a:accent6>
      <a:hlink>
        <a:srgbClr val="3573A8"/>
      </a:hlink>
      <a:folHlink>
        <a:srgbClr val="CC1619"/>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6_Office-tema">
  <a:themeElements>
    <a:clrScheme name="Egendefinert 1">
      <a:dk1>
        <a:srgbClr val="CD1719"/>
      </a:dk1>
      <a:lt1>
        <a:srgbClr val="FFFFFF"/>
      </a:lt1>
      <a:dk2>
        <a:srgbClr val="CC1619"/>
      </a:dk2>
      <a:lt2>
        <a:srgbClr val="F6E7DA"/>
      </a:lt2>
      <a:accent1>
        <a:srgbClr val="CC1619"/>
      </a:accent1>
      <a:accent2>
        <a:srgbClr val="E1E6EC"/>
      </a:accent2>
      <a:accent3>
        <a:srgbClr val="000000"/>
      </a:accent3>
      <a:accent4>
        <a:srgbClr val="F6E6DA"/>
      </a:accent4>
      <a:accent5>
        <a:srgbClr val="CC1619"/>
      </a:accent5>
      <a:accent6>
        <a:srgbClr val="F6E6DA"/>
      </a:accent6>
      <a:hlink>
        <a:srgbClr val="3573A8"/>
      </a:hlink>
      <a:folHlink>
        <a:srgbClr val="CC1619"/>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4005</TotalTime>
  <Words>1195</Words>
  <Application>Microsoft Macintosh PowerPoint</Application>
  <PresentationFormat>Widescreen</PresentationFormat>
  <Paragraphs>103</Paragraphs>
  <Slides>11</Slides>
  <Notes>3</Notes>
  <HiddenSlides>0</HiddenSlides>
  <MMClips>0</MMClips>
  <ScaleCrop>false</ScaleCrop>
  <HeadingPairs>
    <vt:vector size="6" baseType="variant">
      <vt:variant>
        <vt:lpstr>Brukte skrifter</vt:lpstr>
      </vt:variant>
      <vt:variant>
        <vt:i4>4</vt:i4>
      </vt:variant>
      <vt:variant>
        <vt:lpstr>Tema</vt:lpstr>
      </vt:variant>
      <vt:variant>
        <vt:i4>4</vt:i4>
      </vt:variant>
      <vt:variant>
        <vt:lpstr>Lysbildetitler</vt:lpstr>
      </vt:variant>
      <vt:variant>
        <vt:i4>11</vt:i4>
      </vt:variant>
    </vt:vector>
  </HeadingPairs>
  <TitlesOfParts>
    <vt:vector size="19" baseType="lpstr">
      <vt:lpstr>Arial</vt:lpstr>
      <vt:lpstr>Calibri</vt:lpstr>
      <vt:lpstr>Century Gothic</vt:lpstr>
      <vt:lpstr>Georgia</vt:lpstr>
      <vt:lpstr>4_Office-tema</vt:lpstr>
      <vt:lpstr>5_Office-tema</vt:lpstr>
      <vt:lpstr>3_Office-tema</vt:lpstr>
      <vt:lpstr>6_Office-tema</vt:lpstr>
      <vt:lpstr>I klassen: Søvn </vt:lpstr>
      <vt:lpstr>Morderen er løs (15 min)</vt:lpstr>
      <vt:lpstr>Jeg vil bytte plass med alle som... (10 min)</vt:lpstr>
      <vt:lpstr>På linje (15 min)</vt:lpstr>
      <vt:lpstr>Dobbeltsirkler - Hva husker du? (10 min)</vt:lpstr>
      <vt:lpstr>Fordel roller på gruppen</vt:lpstr>
      <vt:lpstr>Quiz: Kan du de viktigste søvnrådene? (10 min)</vt:lpstr>
      <vt:lpstr>Søvnlogg      (5 min)</vt:lpstr>
      <vt:lpstr>Nærværstrening (5 min)  </vt:lpstr>
      <vt:lpstr>Navnedansen (tar maks 15 min)</vt:lpstr>
      <vt:lpstr>PowerPoint-presentasjon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Guro M. Dalsegg</dc:creator>
  <cp:lastModifiedBy>Audun Sivertsen</cp:lastModifiedBy>
  <cp:revision>45</cp:revision>
  <dcterms:created xsi:type="dcterms:W3CDTF">2020-06-12T09:58:15Z</dcterms:created>
  <dcterms:modified xsi:type="dcterms:W3CDTF">2025-02-09T14:49:49Z</dcterms:modified>
</cp:coreProperties>
</file>