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18"/>
  </p:notesMasterIdLst>
  <p:sldIdLst>
    <p:sldId id="261" r:id="rId9"/>
    <p:sldId id="262" r:id="rId10"/>
    <p:sldId id="269" r:id="rId11"/>
    <p:sldId id="263" r:id="rId12"/>
    <p:sldId id="314" r:id="rId13"/>
    <p:sldId id="316" r:id="rId14"/>
    <p:sldId id="315" r:id="rId15"/>
    <p:sldId id="313" r:id="rId16"/>
    <p:sldId id="270" r:id="rId17"/>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071573-216E-4537-A488-719B7BEB0490}" v="24" dt="2024-10-16T11:54:46.9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953" autoAdjust="0"/>
  </p:normalViewPr>
  <p:slideViewPr>
    <p:cSldViewPr snapToGrid="0">
      <p:cViewPr varScale="1">
        <p:scale>
          <a:sx n="48" d="100"/>
          <a:sy n="48" d="100"/>
        </p:scale>
        <p:origin x="29" y="2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ida Torgersen" userId="S::frida.torgersen@io.kommune.no::ea265081-7c03-4e48-ae3c-fad608c99291" providerId="AD" clId="Web-{7BCFAD14-8724-DF0B-6991-1381FAB600D9}"/>
    <pc:docChg chg="modSld">
      <pc:chgData name="Frida Torgersen" userId="S::frida.torgersen@io.kommune.no::ea265081-7c03-4e48-ae3c-fad608c99291" providerId="AD" clId="Web-{7BCFAD14-8724-DF0B-6991-1381FAB600D9}" dt="2024-10-08T09:24:10.833" v="7"/>
      <pc:docMkLst>
        <pc:docMk/>
      </pc:docMkLst>
      <pc:sldChg chg="modNotes">
        <pc:chgData name="Frida Torgersen" userId="S::frida.torgersen@io.kommune.no::ea265081-7c03-4e48-ae3c-fad608c99291" providerId="AD" clId="Web-{7BCFAD14-8724-DF0B-6991-1381FAB600D9}" dt="2024-10-08T09:24:10.833" v="7"/>
        <pc:sldMkLst>
          <pc:docMk/>
          <pc:sldMk cId="0" sldId="264"/>
        </pc:sldMkLst>
      </pc:sldChg>
    </pc:docChg>
  </pc:docChgLst>
  <pc:docChgLst>
    <pc:chgData name="Frida Torgersen" userId="S::frida.torgersen@io.kommune.no::ea265081-7c03-4e48-ae3c-fad608c99291" providerId="AD" clId="Web-{7E073C8A-EB39-EAFC-BC96-545FAF38071E}"/>
    <pc:docChg chg="modSld">
      <pc:chgData name="Frida Torgersen" userId="S::frida.torgersen@io.kommune.no::ea265081-7c03-4e48-ae3c-fad608c99291" providerId="AD" clId="Web-{7E073C8A-EB39-EAFC-BC96-545FAF38071E}" dt="2024-10-09T10:59:42.528" v="2"/>
      <pc:docMkLst>
        <pc:docMk/>
      </pc:docMkLst>
      <pc:sldChg chg="modNotes">
        <pc:chgData name="Frida Torgersen" userId="S::frida.torgersen@io.kommune.no::ea265081-7c03-4e48-ae3c-fad608c99291" providerId="AD" clId="Web-{7E073C8A-EB39-EAFC-BC96-545FAF38071E}" dt="2024-10-09T10:59:42.528" v="2"/>
        <pc:sldMkLst>
          <pc:docMk/>
          <pc:sldMk cId="3110102246" sldId="315"/>
        </pc:sldMkLst>
      </pc:sldChg>
    </pc:docChg>
  </pc:docChgLst>
  <pc:docChgLst>
    <pc:chgData name="Frida Torgersen" userId="S::frida.torgersen@io.kommune.no::ea265081-7c03-4e48-ae3c-fad608c99291" providerId="AD" clId="Web-{CEA48F38-AF99-D91A-3CA8-55D990F236F9}"/>
    <pc:docChg chg="modSld">
      <pc:chgData name="Frida Torgersen" userId="S::frida.torgersen@io.kommune.no::ea265081-7c03-4e48-ae3c-fad608c99291" providerId="AD" clId="Web-{CEA48F38-AF99-D91A-3CA8-55D990F236F9}" dt="2024-07-12T07:54:52.284" v="2"/>
      <pc:docMkLst>
        <pc:docMk/>
      </pc:docMkLst>
      <pc:sldChg chg="modNotes">
        <pc:chgData name="Frida Torgersen" userId="S::frida.torgersen@io.kommune.no::ea265081-7c03-4e48-ae3c-fad608c99291" providerId="AD" clId="Web-{CEA48F38-AF99-D91A-3CA8-55D990F236F9}" dt="2024-07-12T07:54:52.284" v="2"/>
        <pc:sldMkLst>
          <pc:docMk/>
          <pc:sldMk cId="0" sldId="264"/>
        </pc:sldMkLst>
      </pc:sldChg>
    </pc:docChg>
  </pc:docChgLst>
  <pc:docChgLst>
    <pc:chgData name="Frida Torgersen" userId="S::frida.torgersen@io.kommune.no::ea265081-7c03-4e48-ae3c-fad608c99291" providerId="AD" clId="Web-{6792CC05-8644-438F-AD8F-936D2A2A3E59}"/>
    <pc:docChg chg="modSld">
      <pc:chgData name="Frida Torgersen" userId="S::frida.torgersen@io.kommune.no::ea265081-7c03-4e48-ae3c-fad608c99291" providerId="AD" clId="Web-{6792CC05-8644-438F-AD8F-936D2A2A3E59}" dt="2024-07-12T08:50:36.292" v="0"/>
      <pc:docMkLst>
        <pc:docMk/>
      </pc:docMkLst>
      <pc:sldChg chg="modNotes">
        <pc:chgData name="Frida Torgersen" userId="S::frida.torgersen@io.kommune.no::ea265081-7c03-4e48-ae3c-fad608c99291" providerId="AD" clId="Web-{6792CC05-8644-438F-AD8F-936D2A2A3E59}" dt="2024-07-12T08:50:36.292" v="0"/>
        <pc:sldMkLst>
          <pc:docMk/>
          <pc:sldMk cId="3110102246" sldId="315"/>
        </pc:sldMkLst>
      </pc:sldChg>
    </pc:docChg>
  </pc:docChgLst>
  <pc:docChgLst>
    <pc:chgData name="Frida Torgersen" userId="S::frida.torgersen@io.kommune.no::ea265081-7c03-4e48-ae3c-fad608c99291" providerId="AD" clId="Web-{72F289B0-F6CA-9058-71F7-0D7213A8C028}"/>
    <pc:docChg chg="modSld">
      <pc:chgData name="Frida Torgersen" userId="S::frida.torgersen@io.kommune.no::ea265081-7c03-4e48-ae3c-fad608c99291" providerId="AD" clId="Web-{72F289B0-F6CA-9058-71F7-0D7213A8C028}" dt="2024-10-09T10:47:48.285" v="17" actId="1076"/>
      <pc:docMkLst>
        <pc:docMk/>
      </pc:docMkLst>
      <pc:sldChg chg="modSp">
        <pc:chgData name="Frida Torgersen" userId="S::frida.torgersen@io.kommune.no::ea265081-7c03-4e48-ae3c-fad608c99291" providerId="AD" clId="Web-{72F289B0-F6CA-9058-71F7-0D7213A8C028}" dt="2024-10-09T10:46:35.893" v="8" actId="20577"/>
        <pc:sldMkLst>
          <pc:docMk/>
          <pc:sldMk cId="0" sldId="263"/>
        </pc:sldMkLst>
        <pc:spChg chg="mod">
          <ac:chgData name="Frida Torgersen" userId="S::frida.torgersen@io.kommune.no::ea265081-7c03-4e48-ae3c-fad608c99291" providerId="AD" clId="Web-{72F289B0-F6CA-9058-71F7-0D7213A8C028}" dt="2024-10-09T10:46:35.893" v="8" actId="20577"/>
          <ac:spMkLst>
            <pc:docMk/>
            <pc:sldMk cId="0" sldId="263"/>
            <ac:spMk id="16385" creationId="{469BD19F-0D3B-BD96-CB1F-5D21E8E48E74}"/>
          </ac:spMkLst>
        </pc:spChg>
      </pc:sldChg>
      <pc:sldChg chg="modSp">
        <pc:chgData name="Frida Torgersen" userId="S::frida.torgersen@io.kommune.no::ea265081-7c03-4e48-ae3c-fad608c99291" providerId="AD" clId="Web-{72F289B0-F6CA-9058-71F7-0D7213A8C028}" dt="2024-10-09T10:47:48.285" v="17" actId="1076"/>
        <pc:sldMkLst>
          <pc:docMk/>
          <pc:sldMk cId="2805192150" sldId="313"/>
        </pc:sldMkLst>
        <pc:spChg chg="mod">
          <ac:chgData name="Frida Torgersen" userId="S::frida.torgersen@io.kommune.no::ea265081-7c03-4e48-ae3c-fad608c99291" providerId="AD" clId="Web-{72F289B0-F6CA-9058-71F7-0D7213A8C028}" dt="2024-10-09T10:47:48.285" v="17" actId="1076"/>
          <ac:spMkLst>
            <pc:docMk/>
            <pc:sldMk cId="2805192150" sldId="313"/>
            <ac:spMk id="2" creationId="{868C4D59-A565-1CA6-C8A5-050F36C19963}"/>
          </ac:spMkLst>
        </pc:spChg>
        <pc:spChg chg="mod">
          <ac:chgData name="Frida Torgersen" userId="S::frida.torgersen@io.kommune.no::ea265081-7c03-4e48-ae3c-fad608c99291" providerId="AD" clId="Web-{72F289B0-F6CA-9058-71F7-0D7213A8C028}" dt="2024-10-09T10:47:45.394" v="16" actId="20577"/>
          <ac:spMkLst>
            <pc:docMk/>
            <pc:sldMk cId="2805192150" sldId="313"/>
            <ac:spMk id="3" creationId="{952AD62F-0DB6-602E-20E5-5B39ABE89282}"/>
          </ac:spMkLst>
        </pc:spChg>
      </pc:sldChg>
      <pc:sldChg chg="modSp modNotes">
        <pc:chgData name="Frida Torgersen" userId="S::frida.torgersen@io.kommune.no::ea265081-7c03-4e48-ae3c-fad608c99291" providerId="AD" clId="Web-{72F289B0-F6CA-9058-71F7-0D7213A8C028}" dt="2024-10-09T10:47:23.269" v="11"/>
        <pc:sldMkLst>
          <pc:docMk/>
          <pc:sldMk cId="3059394325" sldId="314"/>
        </pc:sldMkLst>
        <pc:spChg chg="mod">
          <ac:chgData name="Frida Torgersen" userId="S::frida.torgersen@io.kommune.no::ea265081-7c03-4e48-ae3c-fad608c99291" providerId="AD" clId="Web-{72F289B0-F6CA-9058-71F7-0D7213A8C028}" dt="2024-10-09T10:46:49.987" v="9" actId="20577"/>
          <ac:spMkLst>
            <pc:docMk/>
            <pc:sldMk cId="3059394325" sldId="314"/>
            <ac:spMk id="4" creationId="{F881CB7A-292D-1742-792F-A391EBBA3E1C}"/>
          </ac:spMkLst>
        </pc:spChg>
      </pc:sldChg>
      <pc:sldChg chg="modNotes">
        <pc:chgData name="Frida Torgersen" userId="S::frida.torgersen@io.kommune.no::ea265081-7c03-4e48-ae3c-fad608c99291" providerId="AD" clId="Web-{72F289B0-F6CA-9058-71F7-0D7213A8C028}" dt="2024-10-09T10:47:33.847" v="12"/>
        <pc:sldMkLst>
          <pc:docMk/>
          <pc:sldMk cId="3110102246" sldId="315"/>
        </pc:sldMkLst>
      </pc:sldChg>
    </pc:docChg>
  </pc:docChgLst>
  <pc:docChgLst>
    <pc:chgData name="Renate Dybdal Hansen" userId="8f533bdc-1f06-46c5-8376-6b62126245f7" providerId="ADAL" clId="{9D071573-216E-4537-A488-719B7BEB0490}"/>
    <pc:docChg chg="custSel addSld delSld modSld">
      <pc:chgData name="Renate Dybdal Hansen" userId="8f533bdc-1f06-46c5-8376-6b62126245f7" providerId="ADAL" clId="{9D071573-216E-4537-A488-719B7BEB0490}" dt="2024-10-23T08:10:54.002" v="63"/>
      <pc:docMkLst>
        <pc:docMk/>
      </pc:docMkLst>
      <pc:sldChg chg="modNotesTx">
        <pc:chgData name="Renate Dybdal Hansen" userId="8f533bdc-1f06-46c5-8376-6b62126245f7" providerId="ADAL" clId="{9D071573-216E-4537-A488-719B7BEB0490}" dt="2024-10-23T08:10:36.868" v="61"/>
        <pc:sldMkLst>
          <pc:docMk/>
          <pc:sldMk cId="0" sldId="262"/>
        </pc:sldMkLst>
      </pc:sldChg>
      <pc:sldChg chg="delSp modSp del mod">
        <pc:chgData name="Renate Dybdal Hansen" userId="8f533bdc-1f06-46c5-8376-6b62126245f7" providerId="ADAL" clId="{9D071573-216E-4537-A488-719B7BEB0490}" dt="2024-10-16T11:54:15.552" v="58" actId="47"/>
        <pc:sldMkLst>
          <pc:docMk/>
          <pc:sldMk cId="0" sldId="264"/>
        </pc:sldMkLst>
        <pc:spChg chg="del">
          <ac:chgData name="Renate Dybdal Hansen" userId="8f533bdc-1f06-46c5-8376-6b62126245f7" providerId="ADAL" clId="{9D071573-216E-4537-A488-719B7BEB0490}" dt="2024-10-16T11:51:35.594" v="51" actId="478"/>
          <ac:spMkLst>
            <pc:docMk/>
            <pc:sldMk cId="0" sldId="264"/>
            <ac:spMk id="4" creationId="{F1746174-E63F-EE74-11ED-3C7BA5367586}"/>
          </ac:spMkLst>
        </pc:spChg>
        <pc:spChg chg="mod">
          <ac:chgData name="Renate Dybdal Hansen" userId="8f533bdc-1f06-46c5-8376-6b62126245f7" providerId="ADAL" clId="{9D071573-216E-4537-A488-719B7BEB0490}" dt="2024-10-16T11:50:47.168" v="50" actId="1076"/>
          <ac:spMkLst>
            <pc:docMk/>
            <pc:sldMk cId="0" sldId="264"/>
            <ac:spMk id="18439" creationId="{1189CD44-7237-7729-EDEA-E38A8F916EBA}"/>
          </ac:spMkLst>
        </pc:spChg>
      </pc:sldChg>
      <pc:sldChg chg="modNotesTx">
        <pc:chgData name="Renate Dybdal Hansen" userId="8f533bdc-1f06-46c5-8376-6b62126245f7" providerId="ADAL" clId="{9D071573-216E-4537-A488-719B7BEB0490}" dt="2024-10-23T08:10:54.002" v="63"/>
        <pc:sldMkLst>
          <pc:docMk/>
          <pc:sldMk cId="0" sldId="269"/>
        </pc:sldMkLst>
      </pc:sldChg>
      <pc:sldChg chg="modSp mod">
        <pc:chgData name="Renate Dybdal Hansen" userId="8f533bdc-1f06-46c5-8376-6b62126245f7" providerId="ADAL" clId="{9D071573-216E-4537-A488-719B7BEB0490}" dt="2024-10-16T10:19:33.745" v="34" actId="20577"/>
        <pc:sldMkLst>
          <pc:docMk/>
          <pc:sldMk cId="3059394325" sldId="314"/>
        </pc:sldMkLst>
        <pc:spChg chg="mod">
          <ac:chgData name="Renate Dybdal Hansen" userId="8f533bdc-1f06-46c5-8376-6b62126245f7" providerId="ADAL" clId="{9D071573-216E-4537-A488-719B7BEB0490}" dt="2024-10-16T10:19:33.745" v="34" actId="20577"/>
          <ac:spMkLst>
            <pc:docMk/>
            <pc:sldMk cId="3059394325" sldId="314"/>
            <ac:spMk id="4" creationId="{F881CB7A-292D-1742-792F-A391EBBA3E1C}"/>
          </ac:spMkLst>
        </pc:spChg>
      </pc:sldChg>
      <pc:sldChg chg="addSp delSp modSp new mod modNotesTx">
        <pc:chgData name="Renate Dybdal Hansen" userId="8f533bdc-1f06-46c5-8376-6b62126245f7" providerId="ADAL" clId="{9D071573-216E-4537-A488-719B7BEB0490}" dt="2024-10-16T11:54:46.998" v="59" actId="1076"/>
        <pc:sldMkLst>
          <pc:docMk/>
          <pc:sldMk cId="2478011103" sldId="316"/>
        </pc:sldMkLst>
        <pc:spChg chg="del">
          <ac:chgData name="Renate Dybdal Hansen" userId="8f533bdc-1f06-46c5-8376-6b62126245f7" providerId="ADAL" clId="{9D071573-216E-4537-A488-719B7BEB0490}" dt="2024-10-16T11:53:52.200" v="53" actId="478"/>
          <ac:spMkLst>
            <pc:docMk/>
            <pc:sldMk cId="2478011103" sldId="316"/>
            <ac:spMk id="2" creationId="{0A3504AA-0E29-E554-6BC9-F6F1BC4E292D}"/>
          </ac:spMkLst>
        </pc:spChg>
        <pc:spChg chg="add mod">
          <ac:chgData name="Renate Dybdal Hansen" userId="8f533bdc-1f06-46c5-8376-6b62126245f7" providerId="ADAL" clId="{9D071573-216E-4537-A488-719B7BEB0490}" dt="2024-10-16T11:54:46.998" v="59" actId="1076"/>
          <ac:spMkLst>
            <pc:docMk/>
            <pc:sldMk cId="2478011103" sldId="316"/>
            <ac:spMk id="3" creationId="{0EC368BE-0CE9-67C3-D848-44EF05AE69D2}"/>
          </ac:spMkLst>
        </pc:spChg>
      </pc:sldChg>
    </pc:docChg>
  </pc:docChgLst>
  <pc:docChgLst>
    <pc:chgData name="Frida Torgersen" userId="S::frida.torgersen@io.kommune.no::ea265081-7c03-4e48-ae3c-fad608c99291" providerId="AD" clId="Web-{2A19B0E6-4D88-1289-A034-5E2487B3EB3B}"/>
    <pc:docChg chg="modSld">
      <pc:chgData name="Frida Torgersen" userId="S::frida.torgersen@io.kommune.no::ea265081-7c03-4e48-ae3c-fad608c99291" providerId="AD" clId="Web-{2A19B0E6-4D88-1289-A034-5E2487B3EB3B}" dt="2024-07-12T08:54:42.082" v="3"/>
      <pc:docMkLst>
        <pc:docMk/>
      </pc:docMkLst>
      <pc:sldChg chg="modNotes">
        <pc:chgData name="Frida Torgersen" userId="S::frida.torgersen@io.kommune.no::ea265081-7c03-4e48-ae3c-fad608c99291" providerId="AD" clId="Web-{2A19B0E6-4D88-1289-A034-5E2487B3EB3B}" dt="2024-07-12T08:54:42.082" v="3"/>
        <pc:sldMkLst>
          <pc:docMk/>
          <pc:sldMk cId="3110102246" sldId="315"/>
        </pc:sldMkLst>
      </pc:sldChg>
    </pc:docChg>
  </pc:docChgLst>
  <pc:docChgLst>
    <pc:chgData name="Frida Torgersen" userId="S::frida.torgersen@io.kommune.no::ea265081-7c03-4e48-ae3c-fad608c99291" providerId="AD" clId="Web-{2AE3861B-B9E6-E265-BF96-21645074AAE5}"/>
    <pc:docChg chg="modSld">
      <pc:chgData name="Frida Torgersen" userId="S::frida.torgersen@io.kommune.no::ea265081-7c03-4e48-ae3c-fad608c99291" providerId="AD" clId="Web-{2AE3861B-B9E6-E265-BF96-21645074AAE5}" dt="2024-10-09T11:08:15.500" v="11" actId="20577"/>
      <pc:docMkLst>
        <pc:docMk/>
      </pc:docMkLst>
      <pc:sldChg chg="modSp">
        <pc:chgData name="Frida Torgersen" userId="S::frida.torgersen@io.kommune.no::ea265081-7c03-4e48-ae3c-fad608c99291" providerId="AD" clId="Web-{2AE3861B-B9E6-E265-BF96-21645074AAE5}" dt="2024-10-09T11:08:15.500" v="11" actId="20577"/>
        <pc:sldMkLst>
          <pc:docMk/>
          <pc:sldMk cId="3110102246" sldId="315"/>
        </pc:sldMkLst>
        <pc:spChg chg="mod">
          <ac:chgData name="Frida Torgersen" userId="S::frida.torgersen@io.kommune.no::ea265081-7c03-4e48-ae3c-fad608c99291" providerId="AD" clId="Web-{2AE3861B-B9E6-E265-BF96-21645074AAE5}" dt="2024-10-09T11:08:15.500" v="11" actId="20577"/>
          <ac:spMkLst>
            <pc:docMk/>
            <pc:sldMk cId="3110102246" sldId="315"/>
            <ac:spMk id="4" creationId="{D9F053E6-3E47-1C13-AC4B-BE91E17F5A84}"/>
          </ac:spMkLst>
        </pc:spChg>
      </pc:sldChg>
    </pc:docChg>
  </pc:docChgLst>
  <pc:docChgLst>
    <pc:chgData name="Frida Torgersen" userId="S::frida.torgersen@io.kommune.no::ea265081-7c03-4e48-ae3c-fad608c99291" providerId="AD" clId="Web-{29744D33-B527-C6E7-4499-47F13FCC995E}"/>
    <pc:docChg chg="modSld">
      <pc:chgData name="Frida Torgersen" userId="S::frida.torgersen@io.kommune.no::ea265081-7c03-4e48-ae3c-fad608c99291" providerId="AD" clId="Web-{29744D33-B527-C6E7-4499-47F13FCC995E}" dt="2024-10-09T10:53:04.577" v="2"/>
      <pc:docMkLst>
        <pc:docMk/>
      </pc:docMkLst>
      <pc:sldChg chg="modNotes">
        <pc:chgData name="Frida Torgersen" userId="S::frida.torgersen@io.kommune.no::ea265081-7c03-4e48-ae3c-fad608c99291" providerId="AD" clId="Web-{29744D33-B527-C6E7-4499-47F13FCC995E}" dt="2024-10-09T10:53:04.577" v="2"/>
        <pc:sldMkLst>
          <pc:docMk/>
          <pc:sldMk cId="2805192150" sldId="313"/>
        </pc:sldMkLst>
      </pc:sldChg>
    </pc:docChg>
  </pc:docChgLst>
  <pc:docChgLst>
    <pc:chgData name="Frida Torgersen" userId="S::frida.torgersen@io.kommune.no::ea265081-7c03-4e48-ae3c-fad608c99291" providerId="AD" clId="Web-{96BBEEEC-5C20-0A68-E71C-943FC1E44D5C}"/>
    <pc:docChg chg="addSld delSld modSld">
      <pc:chgData name="Frida Torgersen" userId="S::frida.torgersen@io.kommune.no::ea265081-7c03-4e48-ae3c-fad608c99291" providerId="AD" clId="Web-{96BBEEEC-5C20-0A68-E71C-943FC1E44D5C}" dt="2024-07-12T07:46:45.494" v="84"/>
      <pc:docMkLst>
        <pc:docMk/>
      </pc:docMkLst>
      <pc:sldChg chg="modSp">
        <pc:chgData name="Frida Torgersen" userId="S::frida.torgersen@io.kommune.no::ea265081-7c03-4e48-ae3c-fad608c99291" providerId="AD" clId="Web-{96BBEEEC-5C20-0A68-E71C-943FC1E44D5C}" dt="2024-07-12T07:46:02.946" v="63" actId="20577"/>
        <pc:sldMkLst>
          <pc:docMk/>
          <pc:sldMk cId="0" sldId="263"/>
        </pc:sldMkLst>
        <pc:spChg chg="mod">
          <ac:chgData name="Frida Torgersen" userId="S::frida.torgersen@io.kommune.no::ea265081-7c03-4e48-ae3c-fad608c99291" providerId="AD" clId="Web-{96BBEEEC-5C20-0A68-E71C-943FC1E44D5C}" dt="2024-07-12T07:46:02.946" v="63" actId="20577"/>
          <ac:spMkLst>
            <pc:docMk/>
            <pc:sldMk cId="0" sldId="263"/>
            <ac:spMk id="16385" creationId="{469BD19F-0D3B-BD96-CB1F-5D21E8E48E74}"/>
          </ac:spMkLst>
        </pc:spChg>
      </pc:sldChg>
      <pc:sldChg chg="modSp modNotes">
        <pc:chgData name="Frida Torgersen" userId="S::frida.torgersen@io.kommune.no::ea265081-7c03-4e48-ae3c-fad608c99291" providerId="AD" clId="Web-{96BBEEEC-5C20-0A68-E71C-943FC1E44D5C}" dt="2024-07-12T07:46:45.494" v="84"/>
        <pc:sldMkLst>
          <pc:docMk/>
          <pc:sldMk cId="0" sldId="264"/>
        </pc:sldMkLst>
        <pc:spChg chg="mod">
          <ac:chgData name="Frida Torgersen" userId="S::frida.torgersen@io.kommune.no::ea265081-7c03-4e48-ae3c-fad608c99291" providerId="AD" clId="Web-{96BBEEEC-5C20-0A68-E71C-943FC1E44D5C}" dt="2024-07-12T07:44:51.178" v="43" actId="20577"/>
          <ac:spMkLst>
            <pc:docMk/>
            <pc:sldMk cId="0" sldId="264"/>
            <ac:spMk id="18439" creationId="{1189CD44-7237-7729-EDEA-E38A8F916EBA}"/>
          </ac:spMkLst>
        </pc:spChg>
      </pc:sldChg>
      <pc:sldChg chg="modSp">
        <pc:chgData name="Frida Torgersen" userId="S::frida.torgersen@io.kommune.no::ea265081-7c03-4e48-ae3c-fad608c99291" providerId="AD" clId="Web-{96BBEEEC-5C20-0A68-E71C-943FC1E44D5C}" dt="2024-07-12T07:45:02.319" v="45" actId="1076"/>
        <pc:sldMkLst>
          <pc:docMk/>
          <pc:sldMk cId="3059394325" sldId="314"/>
        </pc:sldMkLst>
        <pc:spChg chg="mod">
          <ac:chgData name="Frida Torgersen" userId="S::frida.torgersen@io.kommune.no::ea265081-7c03-4e48-ae3c-fad608c99291" providerId="AD" clId="Web-{96BBEEEC-5C20-0A68-E71C-943FC1E44D5C}" dt="2024-07-12T07:45:02.319" v="45" actId="1076"/>
          <ac:spMkLst>
            <pc:docMk/>
            <pc:sldMk cId="3059394325" sldId="314"/>
            <ac:spMk id="4" creationId="{F881CB7A-292D-1742-792F-A391EBBA3E1C}"/>
          </ac:spMkLst>
        </pc:spChg>
      </pc:sldChg>
      <pc:sldChg chg="addSp delSp modSp new del mod modClrScheme chgLayout">
        <pc:chgData name="Frida Torgersen" userId="S::frida.torgersen@io.kommune.no::ea265081-7c03-4e48-ae3c-fad608c99291" providerId="AD" clId="Web-{96BBEEEC-5C20-0A68-E71C-943FC1E44D5C}" dt="2024-07-12T07:43:06.065" v="41"/>
        <pc:sldMkLst>
          <pc:docMk/>
          <pc:sldMk cId="1472974535" sldId="316"/>
        </pc:sldMkLst>
        <pc:spChg chg="del">
          <ac:chgData name="Frida Torgersen" userId="S::frida.torgersen@io.kommune.no::ea265081-7c03-4e48-ae3c-fad608c99291" providerId="AD" clId="Web-{96BBEEEC-5C20-0A68-E71C-943FC1E44D5C}" dt="2024-07-12T07:38:26.556" v="1"/>
          <ac:spMkLst>
            <pc:docMk/>
            <pc:sldMk cId="1472974535" sldId="316"/>
            <ac:spMk id="2" creationId="{E51A607F-7AE4-81F7-4F93-84866340180F}"/>
          </ac:spMkLst>
        </pc:spChg>
        <pc:spChg chg="del mod ord">
          <ac:chgData name="Frida Torgersen" userId="S::frida.torgersen@io.kommune.no::ea265081-7c03-4e48-ae3c-fad608c99291" providerId="AD" clId="Web-{96BBEEEC-5C20-0A68-E71C-943FC1E44D5C}" dt="2024-07-12T07:38:45.729" v="3"/>
          <ac:spMkLst>
            <pc:docMk/>
            <pc:sldMk cId="1472974535" sldId="316"/>
            <ac:spMk id="3" creationId="{4F8497E0-1345-FFB3-C9AA-A2439887C490}"/>
          </ac:spMkLst>
        </pc:spChg>
        <pc:spChg chg="add del mod ord">
          <ac:chgData name="Frida Torgersen" userId="S::frida.torgersen@io.kommune.no::ea265081-7c03-4e48-ae3c-fad608c99291" providerId="AD" clId="Web-{96BBEEEC-5C20-0A68-E71C-943FC1E44D5C}" dt="2024-07-12T07:38:45.729" v="3"/>
          <ac:spMkLst>
            <pc:docMk/>
            <pc:sldMk cId="1472974535" sldId="316"/>
            <ac:spMk id="4" creationId="{8D4BD5C3-925F-1E42-2225-CC23B5A70703}"/>
          </ac:spMkLst>
        </pc:spChg>
        <pc:spChg chg="add del mod">
          <ac:chgData name="Frida Torgersen" userId="S::frida.torgersen@io.kommune.no::ea265081-7c03-4e48-ae3c-fad608c99291" providerId="AD" clId="Web-{96BBEEEC-5C20-0A68-E71C-943FC1E44D5C}" dt="2024-07-12T07:39:08.901" v="5"/>
          <ac:spMkLst>
            <pc:docMk/>
            <pc:sldMk cId="1472974535" sldId="316"/>
            <ac:spMk id="5" creationId="{77B06DB5-F7F2-3C70-2A49-834E857FFB96}"/>
          </ac:spMkLst>
        </pc:spChg>
        <pc:spChg chg="add del mod">
          <ac:chgData name="Frida Torgersen" userId="S::frida.torgersen@io.kommune.no::ea265081-7c03-4e48-ae3c-fad608c99291" providerId="AD" clId="Web-{96BBEEEC-5C20-0A68-E71C-943FC1E44D5C}" dt="2024-07-12T07:39:08.901" v="5"/>
          <ac:spMkLst>
            <pc:docMk/>
            <pc:sldMk cId="1472974535" sldId="316"/>
            <ac:spMk id="6" creationId="{29A77A33-7C86-E1FE-9F35-233B5779C662}"/>
          </ac:spMkLst>
        </pc:spChg>
        <pc:spChg chg="add del mod">
          <ac:chgData name="Frida Torgersen" userId="S::frida.torgersen@io.kommune.no::ea265081-7c03-4e48-ae3c-fad608c99291" providerId="AD" clId="Web-{96BBEEEC-5C20-0A68-E71C-943FC1E44D5C}" dt="2024-07-12T07:39:18.277" v="6"/>
          <ac:spMkLst>
            <pc:docMk/>
            <pc:sldMk cId="1472974535" sldId="316"/>
            <ac:spMk id="11" creationId="{55254DC2-CD69-61A1-5E28-6980CC659E25}"/>
          </ac:spMkLst>
        </pc:spChg>
        <pc:spChg chg="add mod">
          <ac:chgData name="Frida Torgersen" userId="S::frida.torgersen@io.kommune.no::ea265081-7c03-4e48-ae3c-fad608c99291" providerId="AD" clId="Web-{96BBEEEC-5C20-0A68-E71C-943FC1E44D5C}" dt="2024-07-12T07:42:25.158" v="37" actId="1076"/>
          <ac:spMkLst>
            <pc:docMk/>
            <pc:sldMk cId="1472974535" sldId="316"/>
            <ac:spMk id="13" creationId="{D8B98A5B-442E-061C-9B1F-63F82EAC2E8D}"/>
          </ac:spMkLst>
        </pc:spChg>
        <pc:picChg chg="add mod">
          <ac:chgData name="Frida Torgersen" userId="S::frida.torgersen@io.kommune.no::ea265081-7c03-4e48-ae3c-fad608c99291" providerId="AD" clId="Web-{96BBEEEC-5C20-0A68-E71C-943FC1E44D5C}" dt="2024-07-12T07:42:28.408" v="38" actId="1076"/>
          <ac:picMkLst>
            <pc:docMk/>
            <pc:sldMk cId="1472974535" sldId="316"/>
            <ac:picMk id="7" creationId="{03BD43B3-47D6-EAC8-0938-E9EAE4195632}"/>
          </ac:picMkLst>
        </pc:picChg>
      </pc:sldChg>
    </pc:docChg>
  </pc:docChgLst>
  <pc:docChgLst>
    <pc:chgData name="Frida Torgersen" userId="S::frida.torgersen@io.kommune.no::ea265081-7c03-4e48-ae3c-fad608c99291" providerId="AD" clId="Web-{F1AFE46E-756D-2CCC-293A-D357958C3DBE}"/>
    <pc:docChg chg="addSld modSld sldOrd">
      <pc:chgData name="Frida Torgersen" userId="S::frida.torgersen@io.kommune.no::ea265081-7c03-4e48-ae3c-fad608c99291" providerId="AD" clId="Web-{F1AFE46E-756D-2CCC-293A-D357958C3DBE}" dt="2024-07-05T10:51:51.781" v="66"/>
      <pc:docMkLst>
        <pc:docMk/>
      </pc:docMkLst>
      <pc:sldChg chg="modSp">
        <pc:chgData name="Frida Torgersen" userId="S::frida.torgersen@io.kommune.no::ea265081-7c03-4e48-ae3c-fad608c99291" providerId="AD" clId="Web-{F1AFE46E-756D-2CCC-293A-D357958C3DBE}" dt="2024-07-05T10:40:01.054" v="10" actId="20577"/>
        <pc:sldMkLst>
          <pc:docMk/>
          <pc:sldMk cId="0" sldId="261"/>
        </pc:sldMkLst>
        <pc:spChg chg="mod">
          <ac:chgData name="Frida Torgersen" userId="S::frida.torgersen@io.kommune.no::ea265081-7c03-4e48-ae3c-fad608c99291" providerId="AD" clId="Web-{F1AFE46E-756D-2CCC-293A-D357958C3DBE}" dt="2024-07-05T10:40:01.054" v="10" actId="20577"/>
          <ac:spMkLst>
            <pc:docMk/>
            <pc:sldMk cId="0" sldId="261"/>
            <ac:spMk id="2" creationId="{17EA47DF-ED2C-5B98-1D78-FB9F94D617FF}"/>
          </ac:spMkLst>
        </pc:spChg>
      </pc:sldChg>
      <pc:sldChg chg="delSp modSp mod modClrScheme chgLayout modNotes">
        <pc:chgData name="Frida Torgersen" userId="S::frida.torgersen@io.kommune.no::ea265081-7c03-4e48-ae3c-fad608c99291" providerId="AD" clId="Web-{F1AFE46E-756D-2CCC-293A-D357958C3DBE}" dt="2024-07-05T10:41:50.149" v="32" actId="1076"/>
        <pc:sldMkLst>
          <pc:docMk/>
          <pc:sldMk cId="0" sldId="262"/>
        </pc:sldMkLst>
        <pc:spChg chg="mod ord">
          <ac:chgData name="Frida Torgersen" userId="S::frida.torgersen@io.kommune.no::ea265081-7c03-4e48-ae3c-fad608c99291" providerId="AD" clId="Web-{F1AFE46E-756D-2CCC-293A-D357958C3DBE}" dt="2024-07-05T10:41:50.149" v="32" actId="1076"/>
          <ac:spMkLst>
            <pc:docMk/>
            <pc:sldMk cId="0" sldId="262"/>
            <ac:spMk id="15361" creationId="{D9A8E711-0927-4B15-BDCD-E8F3DDB206A2}"/>
          </ac:spMkLst>
        </pc:spChg>
        <pc:spChg chg="del">
          <ac:chgData name="Frida Torgersen" userId="S::frida.torgersen@io.kommune.no::ea265081-7c03-4e48-ae3c-fad608c99291" providerId="AD" clId="Web-{F1AFE46E-756D-2CCC-293A-D357958C3DBE}" dt="2024-07-05T10:40:23.148" v="13"/>
          <ac:spMkLst>
            <pc:docMk/>
            <pc:sldMk cId="0" sldId="262"/>
            <ac:spMk id="15362" creationId="{16023CCD-A2CE-6C2B-BEE2-FDDDCF2091CC}"/>
          </ac:spMkLst>
        </pc:spChg>
      </pc:sldChg>
      <pc:sldChg chg="delSp modSp">
        <pc:chgData name="Frida Torgersen" userId="S::frida.torgersen@io.kommune.no::ea265081-7c03-4e48-ae3c-fad608c99291" providerId="AD" clId="Web-{F1AFE46E-756D-2CCC-293A-D357958C3DBE}" dt="2024-07-05T10:45:42.948" v="64"/>
        <pc:sldMkLst>
          <pc:docMk/>
          <pc:sldMk cId="0" sldId="263"/>
        </pc:sldMkLst>
        <pc:spChg chg="mod">
          <ac:chgData name="Frida Torgersen" userId="S::frida.torgersen@io.kommune.no::ea265081-7c03-4e48-ae3c-fad608c99291" providerId="AD" clId="Web-{F1AFE46E-756D-2CCC-293A-D357958C3DBE}" dt="2024-07-05T10:45:40.573" v="63" actId="14100"/>
          <ac:spMkLst>
            <pc:docMk/>
            <pc:sldMk cId="0" sldId="263"/>
            <ac:spMk id="16385" creationId="{469BD19F-0D3B-BD96-CB1F-5D21E8E48E74}"/>
          </ac:spMkLst>
        </pc:spChg>
        <pc:spChg chg="del">
          <ac:chgData name="Frida Torgersen" userId="S::frida.torgersen@io.kommune.no::ea265081-7c03-4e48-ae3c-fad608c99291" providerId="AD" clId="Web-{F1AFE46E-756D-2CCC-293A-D357958C3DBE}" dt="2024-07-05T10:45:42.948" v="64"/>
          <ac:spMkLst>
            <pc:docMk/>
            <pc:sldMk cId="0" sldId="263"/>
            <ac:spMk id="16386" creationId="{06FBE9FF-01BB-9F9B-355A-5BD972D94F49}"/>
          </ac:spMkLst>
        </pc:spChg>
      </pc:sldChg>
      <pc:sldChg chg="addSp delSp modSp">
        <pc:chgData name="Frida Torgersen" userId="S::frida.torgersen@io.kommune.no::ea265081-7c03-4e48-ae3c-fad608c99291" providerId="AD" clId="Web-{F1AFE46E-756D-2CCC-293A-D357958C3DBE}" dt="2024-07-05T10:39:41.210" v="1"/>
        <pc:sldMkLst>
          <pc:docMk/>
          <pc:sldMk cId="0" sldId="264"/>
        </pc:sldMkLst>
        <pc:spChg chg="del">
          <ac:chgData name="Frida Torgersen" userId="S::frida.torgersen@io.kommune.no::ea265081-7c03-4e48-ae3c-fad608c99291" providerId="AD" clId="Web-{F1AFE46E-756D-2CCC-293A-D357958C3DBE}" dt="2024-07-05T10:39:37.678" v="0"/>
          <ac:spMkLst>
            <pc:docMk/>
            <pc:sldMk cId="0" sldId="264"/>
            <ac:spMk id="18433" creationId="{EC23F915-BE54-F9D0-BAB9-DEAA3E4ACB26}"/>
          </ac:spMkLst>
        </pc:spChg>
        <pc:spChg chg="del">
          <ac:chgData name="Frida Torgersen" userId="S::frida.torgersen@io.kommune.no::ea265081-7c03-4e48-ae3c-fad608c99291" providerId="AD" clId="Web-{F1AFE46E-756D-2CCC-293A-D357958C3DBE}" dt="2024-07-05T10:39:41.210" v="1"/>
          <ac:spMkLst>
            <pc:docMk/>
            <pc:sldMk cId="0" sldId="264"/>
            <ac:spMk id="18434" creationId="{6BEFDB57-C805-204D-A8D6-5BBA0E4BE6C1}"/>
          </ac:spMkLst>
        </pc:spChg>
        <pc:spChg chg="add">
          <ac:chgData name="Frida Torgersen" userId="S::frida.torgersen@io.kommune.no::ea265081-7c03-4e48-ae3c-fad608c99291" providerId="AD" clId="Web-{F1AFE46E-756D-2CCC-293A-D357958C3DBE}" dt="2024-07-05T10:39:41.210" v="1"/>
          <ac:spMkLst>
            <pc:docMk/>
            <pc:sldMk cId="0" sldId="264"/>
            <ac:spMk id="18439" creationId="{1189CD44-7237-7729-EDEA-E38A8F916EBA}"/>
          </ac:spMkLst>
        </pc:spChg>
        <pc:picChg chg="add mod ord">
          <ac:chgData name="Frida Torgersen" userId="S::frida.torgersen@io.kommune.no::ea265081-7c03-4e48-ae3c-fad608c99291" providerId="AD" clId="Web-{F1AFE46E-756D-2CCC-293A-D357958C3DBE}" dt="2024-07-05T10:39:41.210" v="1"/>
          <ac:picMkLst>
            <pc:docMk/>
            <pc:sldMk cId="0" sldId="264"/>
            <ac:picMk id="2" creationId="{8EF0C8B3-9FE3-159E-16E6-7F600BDB8B02}"/>
          </ac:picMkLst>
        </pc:picChg>
      </pc:sldChg>
      <pc:sldChg chg="addSp modSp ord modNotes">
        <pc:chgData name="Frida Torgersen" userId="S::frida.torgersen@io.kommune.no::ea265081-7c03-4e48-ae3c-fad608c99291" providerId="AD" clId="Web-{F1AFE46E-756D-2CCC-293A-D357958C3DBE}" dt="2024-07-05T10:43:15.431" v="48" actId="1076"/>
        <pc:sldMkLst>
          <pc:docMk/>
          <pc:sldMk cId="0" sldId="269"/>
        </pc:sldMkLst>
        <pc:spChg chg="add mod">
          <ac:chgData name="Frida Torgersen" userId="S::frida.torgersen@io.kommune.no::ea265081-7c03-4e48-ae3c-fad608c99291" providerId="AD" clId="Web-{F1AFE46E-756D-2CCC-293A-D357958C3DBE}" dt="2024-07-05T10:43:15.431" v="48" actId="1076"/>
          <ac:spMkLst>
            <pc:docMk/>
            <pc:sldMk cId="0" sldId="269"/>
            <ac:spMk id="2" creationId="{A4165D66-ED75-CF7F-7C9C-4846255671D2}"/>
          </ac:spMkLst>
        </pc:spChg>
      </pc:sldChg>
      <pc:sldChg chg="new modNotes">
        <pc:chgData name="Frida Torgersen" userId="S::frida.torgersen@io.kommune.no::ea265081-7c03-4e48-ae3c-fad608c99291" providerId="AD" clId="Web-{F1AFE46E-756D-2CCC-293A-D357958C3DBE}" dt="2024-07-05T10:51:51.781" v="66"/>
        <pc:sldMkLst>
          <pc:docMk/>
          <pc:sldMk cId="2382222454" sldId="271"/>
        </pc:sldMkLst>
      </pc:sldChg>
    </pc:docChg>
  </pc:docChgLst>
  <pc:docChgLst>
    <pc:chgData name="Frida Torgersen" userId="S::frida.torgersen@io.kommune.no::ea265081-7c03-4e48-ae3c-fad608c99291" providerId="AD" clId="Web-{55B08389-AE62-FBC8-48D3-8D58F5F4E956}"/>
    <pc:docChg chg="modSld">
      <pc:chgData name="Frida Torgersen" userId="S::frida.torgersen@io.kommune.no::ea265081-7c03-4e48-ae3c-fad608c99291" providerId="AD" clId="Web-{55B08389-AE62-FBC8-48D3-8D58F5F4E956}" dt="2024-07-05T11:35:23.115" v="85"/>
      <pc:docMkLst>
        <pc:docMk/>
      </pc:docMkLst>
      <pc:sldChg chg="modNotes">
        <pc:chgData name="Frida Torgersen" userId="S::frida.torgersen@io.kommune.no::ea265081-7c03-4e48-ae3c-fad608c99291" providerId="AD" clId="Web-{55B08389-AE62-FBC8-48D3-8D58F5F4E956}" dt="2024-07-05T11:35:23.115" v="85"/>
        <pc:sldMkLst>
          <pc:docMk/>
          <pc:sldMk cId="0" sldId="264"/>
        </pc:sldMkLst>
      </pc:sldChg>
      <pc:sldChg chg="modNotes">
        <pc:chgData name="Frida Torgersen" userId="S::frida.torgersen@io.kommune.no::ea265081-7c03-4e48-ae3c-fad608c99291" providerId="AD" clId="Web-{55B08389-AE62-FBC8-48D3-8D58F5F4E956}" dt="2024-07-05T11:34:12.973" v="48"/>
        <pc:sldMkLst>
          <pc:docMk/>
          <pc:sldMk cId="3059394325" sldId="314"/>
        </pc:sldMkLst>
      </pc:sldChg>
    </pc:docChg>
  </pc:docChgLst>
  <pc:docChgLst>
    <pc:chgData name="Renate Dybdal Hansen" userId="S::renate.dybdal.hansen@io.kommune.no::8f533bdc-1f06-46c5-8376-6b62126245f7" providerId="AD" clId="Web-{DAA69A6F-0C17-4945-93FB-F5168F3B0754}"/>
    <pc:docChg chg="modSld">
      <pc:chgData name="Renate Dybdal Hansen" userId="S::renate.dybdal.hansen@io.kommune.no::8f533bdc-1f06-46c5-8376-6b62126245f7" providerId="AD" clId="Web-{DAA69A6F-0C17-4945-93FB-F5168F3B0754}" dt="2024-10-16T10:08:27.858" v="5" actId="1076"/>
      <pc:docMkLst>
        <pc:docMk/>
      </pc:docMkLst>
      <pc:sldChg chg="modNotes">
        <pc:chgData name="Renate Dybdal Hansen" userId="S::renate.dybdal.hansen@io.kommune.no::8f533bdc-1f06-46c5-8376-6b62126245f7" providerId="AD" clId="Web-{DAA69A6F-0C17-4945-93FB-F5168F3B0754}" dt="2024-10-16T10:08:05.639" v="1"/>
        <pc:sldMkLst>
          <pc:docMk/>
          <pc:sldMk cId="0" sldId="263"/>
        </pc:sldMkLst>
      </pc:sldChg>
      <pc:sldChg chg="modSp modNotes">
        <pc:chgData name="Renate Dybdal Hansen" userId="S::renate.dybdal.hansen@io.kommune.no::8f533bdc-1f06-46c5-8376-6b62126245f7" providerId="AD" clId="Web-{DAA69A6F-0C17-4945-93FB-F5168F3B0754}" dt="2024-10-16T10:08:27.858" v="5" actId="1076"/>
        <pc:sldMkLst>
          <pc:docMk/>
          <pc:sldMk cId="3059394325" sldId="314"/>
        </pc:sldMkLst>
        <pc:spChg chg="mod">
          <ac:chgData name="Renate Dybdal Hansen" userId="S::renate.dybdal.hansen@io.kommune.no::8f533bdc-1f06-46c5-8376-6b62126245f7" providerId="AD" clId="Web-{DAA69A6F-0C17-4945-93FB-F5168F3B0754}" dt="2024-10-16T10:08:27.858" v="5" actId="1076"/>
          <ac:spMkLst>
            <pc:docMk/>
            <pc:sldMk cId="3059394325" sldId="314"/>
            <ac:spMk id="4" creationId="{F881CB7A-292D-1742-792F-A391EBBA3E1C}"/>
          </ac:spMkLst>
        </pc:spChg>
      </pc:sldChg>
    </pc:docChg>
  </pc:docChgLst>
  <pc:docChgLst>
    <pc:chgData name="Frida Torgersen" userId="S::frida.torgersen@io.kommune.no::ea265081-7c03-4e48-ae3c-fad608c99291" providerId="AD" clId="Web-{E42F476B-3357-409F-A251-B275D3365B1C}"/>
    <pc:docChg chg="modSld">
      <pc:chgData name="Frida Torgersen" userId="S::frida.torgersen@io.kommune.no::ea265081-7c03-4e48-ae3c-fad608c99291" providerId="AD" clId="Web-{E42F476B-3357-409F-A251-B275D3365B1C}" dt="2024-07-19T08:04:53.451" v="45" actId="1076"/>
      <pc:docMkLst>
        <pc:docMk/>
      </pc:docMkLst>
      <pc:sldChg chg="modSp">
        <pc:chgData name="Frida Torgersen" userId="S::frida.torgersen@io.kommune.no::ea265081-7c03-4e48-ae3c-fad608c99291" providerId="AD" clId="Web-{E42F476B-3357-409F-A251-B275D3365B1C}" dt="2024-07-19T08:04:53.451" v="45" actId="1076"/>
        <pc:sldMkLst>
          <pc:docMk/>
          <pc:sldMk cId="0" sldId="263"/>
        </pc:sldMkLst>
        <pc:spChg chg="mod">
          <ac:chgData name="Frida Torgersen" userId="S::frida.torgersen@io.kommune.no::ea265081-7c03-4e48-ae3c-fad608c99291" providerId="AD" clId="Web-{E42F476B-3357-409F-A251-B275D3365B1C}" dt="2024-07-19T08:04:53.451" v="45" actId="1076"/>
          <ac:spMkLst>
            <pc:docMk/>
            <pc:sldMk cId="0" sldId="263"/>
            <ac:spMk id="16385" creationId="{469BD19F-0D3B-BD96-CB1F-5D21E8E48E74}"/>
          </ac:spMkLst>
        </pc:spChg>
      </pc:sldChg>
    </pc:docChg>
  </pc:docChgLst>
  <pc:docChgLst>
    <pc:chgData name="Frida Torgersen" userId="S::frida.torgersen@io.kommune.no::ea265081-7c03-4e48-ae3c-fad608c99291" providerId="AD" clId="Web-{E2B5F1A1-768C-BE92-4099-1AE711C84A38}"/>
    <pc:docChg chg="modSld">
      <pc:chgData name="Frida Torgersen" userId="S::frida.torgersen@io.kommune.no::ea265081-7c03-4e48-ae3c-fad608c99291" providerId="AD" clId="Web-{E2B5F1A1-768C-BE92-4099-1AE711C84A38}" dt="2024-07-12T08:07:44.738" v="1" actId="1076"/>
      <pc:docMkLst>
        <pc:docMk/>
      </pc:docMkLst>
      <pc:sldChg chg="modSp">
        <pc:chgData name="Frida Torgersen" userId="S::frida.torgersen@io.kommune.no::ea265081-7c03-4e48-ae3c-fad608c99291" providerId="AD" clId="Web-{E2B5F1A1-768C-BE92-4099-1AE711C84A38}" dt="2024-07-12T08:07:44.738" v="1" actId="1076"/>
        <pc:sldMkLst>
          <pc:docMk/>
          <pc:sldMk cId="0" sldId="263"/>
        </pc:sldMkLst>
        <pc:spChg chg="mod">
          <ac:chgData name="Frida Torgersen" userId="S::frida.torgersen@io.kommune.no::ea265081-7c03-4e48-ae3c-fad608c99291" providerId="AD" clId="Web-{E2B5F1A1-768C-BE92-4099-1AE711C84A38}" dt="2024-07-12T08:07:44.738" v="1" actId="1076"/>
          <ac:spMkLst>
            <pc:docMk/>
            <pc:sldMk cId="0" sldId="263"/>
            <ac:spMk id="16385" creationId="{469BD19F-0D3B-BD96-CB1F-5D21E8E48E74}"/>
          </ac:spMkLst>
        </pc:spChg>
      </pc:sldChg>
    </pc:docChg>
  </pc:docChgLst>
  <pc:docChgLst>
    <pc:chgData name="Frida Torgersen" userId="S::frida.torgersen@io.kommune.no::ea265081-7c03-4e48-ae3c-fad608c99291" providerId="AD" clId="Web-{4DB5F155-77C3-A529-EEE7-CFF38F8FA062}"/>
    <pc:docChg chg="modSld">
      <pc:chgData name="Frida Torgersen" userId="S::frida.torgersen@io.kommune.no::ea265081-7c03-4e48-ae3c-fad608c99291" providerId="AD" clId="Web-{4DB5F155-77C3-A529-EEE7-CFF38F8FA062}" dt="2024-10-16T11:51:15.727" v="111"/>
      <pc:docMkLst>
        <pc:docMk/>
      </pc:docMkLst>
      <pc:sldChg chg="modNotes">
        <pc:chgData name="Frida Torgersen" userId="S::frida.torgersen@io.kommune.no::ea265081-7c03-4e48-ae3c-fad608c99291" providerId="AD" clId="Web-{4DB5F155-77C3-A529-EEE7-CFF38F8FA062}" dt="2024-10-16T11:51:04.930" v="110"/>
        <pc:sldMkLst>
          <pc:docMk/>
          <pc:sldMk cId="0" sldId="262"/>
        </pc:sldMkLst>
      </pc:sldChg>
      <pc:sldChg chg="addSp delSp modSp modNotes">
        <pc:chgData name="Frida Torgersen" userId="S::frida.torgersen@io.kommune.no::ea265081-7c03-4e48-ae3c-fad608c99291" providerId="AD" clId="Web-{4DB5F155-77C3-A529-EEE7-CFF38F8FA062}" dt="2024-10-16T11:51:15.727" v="111"/>
        <pc:sldMkLst>
          <pc:docMk/>
          <pc:sldMk cId="0" sldId="264"/>
        </pc:sldMkLst>
        <pc:spChg chg="add mod">
          <ac:chgData name="Frida Torgersen" userId="S::frida.torgersen@io.kommune.no::ea265081-7c03-4e48-ae3c-fad608c99291" providerId="AD" clId="Web-{4DB5F155-77C3-A529-EEE7-CFF38F8FA062}" dt="2024-10-16T11:51:15.727" v="111"/>
          <ac:spMkLst>
            <pc:docMk/>
            <pc:sldMk cId="0" sldId="264"/>
            <ac:spMk id="4" creationId="{F1746174-E63F-EE74-11ED-3C7BA5367586}"/>
          </ac:spMkLst>
        </pc:spChg>
        <pc:picChg chg="del mod">
          <ac:chgData name="Frida Torgersen" userId="S::frida.torgersen@io.kommune.no::ea265081-7c03-4e48-ae3c-fad608c99291" providerId="AD" clId="Web-{4DB5F155-77C3-A529-EEE7-CFF38F8FA062}" dt="2024-10-16T11:51:15.727" v="111"/>
          <ac:picMkLst>
            <pc:docMk/>
            <pc:sldMk cId="0" sldId="264"/>
            <ac:picMk id="2" creationId="{8EF0C8B3-9FE3-159E-16E6-7F600BDB8B02}"/>
          </ac:picMkLst>
        </pc:picChg>
      </pc:sldChg>
    </pc:docChg>
  </pc:docChgLst>
  <pc:docChgLst>
    <pc:chgData name="Frida Torgersen" userId="S::frida.torgersen@io.kommune.no::ea265081-7c03-4e48-ae3c-fad608c99291" providerId="AD" clId="Web-{6973F30C-E712-561E-8201-94FDE3ACF421}"/>
    <pc:docChg chg="addSld delSld">
      <pc:chgData name="Frida Torgersen" userId="S::frida.torgersen@io.kommune.no::ea265081-7c03-4e48-ae3c-fad608c99291" providerId="AD" clId="Web-{6973F30C-E712-561E-8201-94FDE3ACF421}" dt="2024-07-05T12:10:49.777" v="1"/>
      <pc:docMkLst>
        <pc:docMk/>
      </pc:docMkLst>
      <pc:sldChg chg="add del replId">
        <pc:chgData name="Frida Torgersen" userId="S::frida.torgersen@io.kommune.no::ea265081-7c03-4e48-ae3c-fad608c99291" providerId="AD" clId="Web-{6973F30C-E712-561E-8201-94FDE3ACF421}" dt="2024-07-05T12:10:49.777" v="1"/>
        <pc:sldMkLst>
          <pc:docMk/>
          <pc:sldMk cId="2400764451" sldId="316"/>
        </pc:sldMkLst>
      </pc:sldChg>
    </pc:docChg>
  </pc:docChgLst>
  <pc:docChgLst>
    <pc:chgData name="Frida Torgersen" userId="S::frida.torgersen@io.kommune.no::ea265081-7c03-4e48-ae3c-fad608c99291" providerId="AD" clId="Web-{6D65F86D-2EB6-1A79-6AC3-16BB92112D07}"/>
    <pc:docChg chg="addSld delSld modSld">
      <pc:chgData name="Frida Torgersen" userId="S::frida.torgersen@io.kommune.no::ea265081-7c03-4e48-ae3c-fad608c99291" providerId="AD" clId="Web-{6D65F86D-2EB6-1A79-6AC3-16BB92112D07}" dt="2024-07-05T11:30:19.783" v="154" actId="20577"/>
      <pc:docMkLst>
        <pc:docMk/>
      </pc:docMkLst>
      <pc:sldChg chg="modSp">
        <pc:chgData name="Frida Torgersen" userId="S::frida.torgersen@io.kommune.no::ea265081-7c03-4e48-ae3c-fad608c99291" providerId="AD" clId="Web-{6D65F86D-2EB6-1A79-6AC3-16BB92112D07}" dt="2024-07-05T11:14:31.590" v="0" actId="20577"/>
        <pc:sldMkLst>
          <pc:docMk/>
          <pc:sldMk cId="0" sldId="261"/>
        </pc:sldMkLst>
        <pc:spChg chg="mod">
          <ac:chgData name="Frida Torgersen" userId="S::frida.torgersen@io.kommune.no::ea265081-7c03-4e48-ae3c-fad608c99291" providerId="AD" clId="Web-{6D65F86D-2EB6-1A79-6AC3-16BB92112D07}" dt="2024-07-05T11:14:31.590" v="0" actId="20577"/>
          <ac:spMkLst>
            <pc:docMk/>
            <pc:sldMk cId="0" sldId="261"/>
            <ac:spMk id="2" creationId="{17EA47DF-ED2C-5B98-1D78-FB9F94D617FF}"/>
          </ac:spMkLst>
        </pc:spChg>
      </pc:sldChg>
      <pc:sldChg chg="modSp modNotes">
        <pc:chgData name="Frida Torgersen" userId="S::frida.torgersen@io.kommune.no::ea265081-7c03-4e48-ae3c-fad608c99291" providerId="AD" clId="Web-{6D65F86D-2EB6-1A79-6AC3-16BB92112D07}" dt="2024-07-05T11:23:57.900" v="53"/>
        <pc:sldMkLst>
          <pc:docMk/>
          <pc:sldMk cId="0" sldId="263"/>
        </pc:sldMkLst>
        <pc:spChg chg="mod">
          <ac:chgData name="Frida Torgersen" userId="S::frida.torgersen@io.kommune.no::ea265081-7c03-4e48-ae3c-fad608c99291" providerId="AD" clId="Web-{6D65F86D-2EB6-1A79-6AC3-16BB92112D07}" dt="2024-07-05T11:19:19.706" v="41" actId="1076"/>
          <ac:spMkLst>
            <pc:docMk/>
            <pc:sldMk cId="0" sldId="263"/>
            <ac:spMk id="16385" creationId="{469BD19F-0D3B-BD96-CB1F-5D21E8E48E74}"/>
          </ac:spMkLst>
        </pc:spChg>
      </pc:sldChg>
      <pc:sldChg chg="modSp">
        <pc:chgData name="Frida Torgersen" userId="S::frida.torgersen@io.kommune.no::ea265081-7c03-4e48-ae3c-fad608c99291" providerId="AD" clId="Web-{6D65F86D-2EB6-1A79-6AC3-16BB92112D07}" dt="2024-07-05T11:28:29.281" v="120" actId="1076"/>
        <pc:sldMkLst>
          <pc:docMk/>
          <pc:sldMk cId="0" sldId="264"/>
        </pc:sldMkLst>
        <pc:spChg chg="mod">
          <ac:chgData name="Frida Torgersen" userId="S::frida.torgersen@io.kommune.no::ea265081-7c03-4e48-ae3c-fad608c99291" providerId="AD" clId="Web-{6D65F86D-2EB6-1A79-6AC3-16BB92112D07}" dt="2024-07-05T11:28:29.281" v="120" actId="1076"/>
          <ac:spMkLst>
            <pc:docMk/>
            <pc:sldMk cId="0" sldId="264"/>
            <ac:spMk id="18439" creationId="{1189CD44-7237-7729-EDEA-E38A8F916EBA}"/>
          </ac:spMkLst>
        </pc:spChg>
        <pc:picChg chg="mod">
          <ac:chgData name="Frida Torgersen" userId="S::frida.torgersen@io.kommune.no::ea265081-7c03-4e48-ae3c-fad608c99291" providerId="AD" clId="Web-{6D65F86D-2EB6-1A79-6AC3-16BB92112D07}" dt="2024-07-05T11:27:42.358" v="110" actId="1076"/>
          <ac:picMkLst>
            <pc:docMk/>
            <pc:sldMk cId="0" sldId="264"/>
            <ac:picMk id="2" creationId="{8EF0C8B3-9FE3-159E-16E6-7F600BDB8B02}"/>
          </ac:picMkLst>
        </pc:picChg>
      </pc:sldChg>
      <pc:sldChg chg="del">
        <pc:chgData name="Frida Torgersen" userId="S::frida.torgersen@io.kommune.no::ea265081-7c03-4e48-ae3c-fad608c99291" providerId="AD" clId="Web-{6D65F86D-2EB6-1A79-6AC3-16BB92112D07}" dt="2024-07-05T11:26:48.450" v="95"/>
        <pc:sldMkLst>
          <pc:docMk/>
          <pc:sldMk cId="0" sldId="265"/>
        </pc:sldMkLst>
      </pc:sldChg>
      <pc:sldChg chg="del">
        <pc:chgData name="Frida Torgersen" userId="S::frida.torgersen@io.kommune.no::ea265081-7c03-4e48-ae3c-fad608c99291" providerId="AD" clId="Web-{6D65F86D-2EB6-1A79-6AC3-16BB92112D07}" dt="2024-07-05T11:15:04.356" v="5"/>
        <pc:sldMkLst>
          <pc:docMk/>
          <pc:sldMk cId="0" sldId="266"/>
        </pc:sldMkLst>
      </pc:sldChg>
      <pc:sldChg chg="del">
        <pc:chgData name="Frida Torgersen" userId="S::frida.torgersen@io.kommune.no::ea265081-7c03-4e48-ae3c-fad608c99291" providerId="AD" clId="Web-{6D65F86D-2EB6-1A79-6AC3-16BB92112D07}" dt="2024-07-05T11:15:02.466" v="4"/>
        <pc:sldMkLst>
          <pc:docMk/>
          <pc:sldMk cId="0" sldId="267"/>
        </pc:sldMkLst>
      </pc:sldChg>
      <pc:sldChg chg="del">
        <pc:chgData name="Frida Torgersen" userId="S::frida.torgersen@io.kommune.no::ea265081-7c03-4e48-ae3c-fad608c99291" providerId="AD" clId="Web-{6D65F86D-2EB6-1A79-6AC3-16BB92112D07}" dt="2024-07-05T11:15:07.434" v="6"/>
        <pc:sldMkLst>
          <pc:docMk/>
          <pc:sldMk cId="0" sldId="268"/>
        </pc:sldMkLst>
      </pc:sldChg>
      <pc:sldChg chg="addSp delSp modSp del mod modClrScheme chgLayout">
        <pc:chgData name="Frida Torgersen" userId="S::frida.torgersen@io.kommune.no::ea265081-7c03-4e48-ae3c-fad608c99291" providerId="AD" clId="Web-{6D65F86D-2EB6-1A79-6AC3-16BB92112D07}" dt="2024-07-05T11:18:32.189" v="15"/>
        <pc:sldMkLst>
          <pc:docMk/>
          <pc:sldMk cId="2382222454" sldId="271"/>
        </pc:sldMkLst>
        <pc:spChg chg="mod ord">
          <ac:chgData name="Frida Torgersen" userId="S::frida.torgersen@io.kommune.no::ea265081-7c03-4e48-ae3c-fad608c99291" providerId="AD" clId="Web-{6D65F86D-2EB6-1A79-6AC3-16BB92112D07}" dt="2024-07-05T11:14:54.528" v="3"/>
          <ac:spMkLst>
            <pc:docMk/>
            <pc:sldMk cId="2382222454" sldId="271"/>
            <ac:spMk id="2" creationId="{2FF948DE-B6AB-0290-5764-CBF189BBD6BE}"/>
          </ac:spMkLst>
        </pc:spChg>
        <pc:spChg chg="del">
          <ac:chgData name="Frida Torgersen" userId="S::frida.torgersen@io.kommune.no::ea265081-7c03-4e48-ae3c-fad608c99291" providerId="AD" clId="Web-{6D65F86D-2EB6-1A79-6AC3-16BB92112D07}" dt="2024-07-05T11:14:47.731" v="2"/>
          <ac:spMkLst>
            <pc:docMk/>
            <pc:sldMk cId="2382222454" sldId="271"/>
            <ac:spMk id="3" creationId="{009DA17A-E2D0-DB42-7D44-BD7A8D7671FF}"/>
          </ac:spMkLst>
        </pc:spChg>
        <pc:spChg chg="add mod ord">
          <ac:chgData name="Frida Torgersen" userId="S::frida.torgersen@io.kommune.no::ea265081-7c03-4e48-ae3c-fad608c99291" providerId="AD" clId="Web-{6D65F86D-2EB6-1A79-6AC3-16BB92112D07}" dt="2024-07-05T11:14:54.528" v="3"/>
          <ac:spMkLst>
            <pc:docMk/>
            <pc:sldMk cId="2382222454" sldId="271"/>
            <ac:spMk id="4" creationId="{D58E8E0C-CEA6-719C-4AFD-147C49E8245D}"/>
          </ac:spMkLst>
        </pc:spChg>
      </pc:sldChg>
      <pc:sldChg chg="modSp add">
        <pc:chgData name="Frida Torgersen" userId="S::frida.torgersen@io.kommune.no::ea265081-7c03-4e48-ae3c-fad608c99291" providerId="AD" clId="Web-{6D65F86D-2EB6-1A79-6AC3-16BB92112D07}" dt="2024-07-05T11:15:36.873" v="10" actId="1076"/>
        <pc:sldMkLst>
          <pc:docMk/>
          <pc:sldMk cId="2805192150" sldId="313"/>
        </pc:sldMkLst>
        <pc:picChg chg="mod">
          <ac:chgData name="Frida Torgersen" userId="S::frida.torgersen@io.kommune.no::ea265081-7c03-4e48-ae3c-fad608c99291" providerId="AD" clId="Web-{6D65F86D-2EB6-1A79-6AC3-16BB92112D07}" dt="2024-07-05T11:15:36.873" v="10" actId="1076"/>
          <ac:picMkLst>
            <pc:docMk/>
            <pc:sldMk cId="2805192150" sldId="313"/>
            <ac:picMk id="5" creationId="{7E0CCFED-A70F-0DDA-2C0F-F34F5FB8141A}"/>
          </ac:picMkLst>
        </pc:picChg>
      </pc:sldChg>
      <pc:sldChg chg="addSp delSp modSp new mod modClrScheme chgLayout modNotes">
        <pc:chgData name="Frida Torgersen" userId="S::frida.torgersen@io.kommune.no::ea265081-7c03-4e48-ae3c-fad608c99291" providerId="AD" clId="Web-{6D65F86D-2EB6-1A79-6AC3-16BB92112D07}" dt="2024-07-05T11:30:19.783" v="154" actId="20577"/>
        <pc:sldMkLst>
          <pc:docMk/>
          <pc:sldMk cId="3059394325" sldId="314"/>
        </pc:sldMkLst>
        <pc:spChg chg="del mod ord">
          <ac:chgData name="Frida Torgersen" userId="S::frida.torgersen@io.kommune.no::ea265081-7c03-4e48-ae3c-fad608c99291" providerId="AD" clId="Web-{6D65F86D-2EB6-1A79-6AC3-16BB92112D07}" dt="2024-07-05T11:24:17.119" v="56"/>
          <ac:spMkLst>
            <pc:docMk/>
            <pc:sldMk cId="3059394325" sldId="314"/>
            <ac:spMk id="2" creationId="{95F8BF3C-1053-C8A2-4C11-C5EDEDFA4B6F}"/>
          </ac:spMkLst>
        </pc:spChg>
        <pc:spChg chg="del">
          <ac:chgData name="Frida Torgersen" userId="S::frida.torgersen@io.kommune.no::ea265081-7c03-4e48-ae3c-fad608c99291" providerId="AD" clId="Web-{6D65F86D-2EB6-1A79-6AC3-16BB92112D07}" dt="2024-07-05T11:24:09.837" v="55"/>
          <ac:spMkLst>
            <pc:docMk/>
            <pc:sldMk cId="3059394325" sldId="314"/>
            <ac:spMk id="3" creationId="{F11D9014-F704-DA94-D1A1-10A7BF94BD70}"/>
          </ac:spMkLst>
        </pc:spChg>
        <pc:spChg chg="add mod ord">
          <ac:chgData name="Frida Torgersen" userId="S::frida.torgersen@io.kommune.no::ea265081-7c03-4e48-ae3c-fad608c99291" providerId="AD" clId="Web-{6D65F86D-2EB6-1A79-6AC3-16BB92112D07}" dt="2024-07-05T11:30:19.783" v="154" actId="20577"/>
          <ac:spMkLst>
            <pc:docMk/>
            <pc:sldMk cId="3059394325" sldId="314"/>
            <ac:spMk id="4" creationId="{F881CB7A-292D-1742-792F-A391EBBA3E1C}"/>
          </ac:spMkLst>
        </pc:spChg>
        <pc:spChg chg="add del mod">
          <ac:chgData name="Frida Torgersen" userId="S::frida.torgersen@io.kommune.no::ea265081-7c03-4e48-ae3c-fad608c99291" providerId="AD" clId="Web-{6D65F86D-2EB6-1A79-6AC3-16BB92112D07}" dt="2024-07-05T11:24:54.573" v="59"/>
          <ac:spMkLst>
            <pc:docMk/>
            <pc:sldMk cId="3059394325" sldId="314"/>
            <ac:spMk id="5" creationId="{88983191-393F-3DB0-FC6B-C2645E14F1DC}"/>
          </ac:spMkLst>
        </pc:spChg>
        <pc:spChg chg="add del mod ord">
          <ac:chgData name="Frida Torgersen" userId="S::frida.torgersen@io.kommune.no::ea265081-7c03-4e48-ae3c-fad608c99291" providerId="AD" clId="Web-{6D65F86D-2EB6-1A79-6AC3-16BB92112D07}" dt="2024-07-05T11:25:40.558" v="82"/>
          <ac:spMkLst>
            <pc:docMk/>
            <pc:sldMk cId="3059394325" sldId="314"/>
            <ac:spMk id="6" creationId="{9E901C3C-9014-5071-B6D8-ED411B3646E4}"/>
          </ac:spMkLst>
        </pc:spChg>
      </pc:sldChg>
      <pc:sldChg chg="add del replId">
        <pc:chgData name="Frida Torgersen" userId="S::frida.torgersen@io.kommune.no::ea265081-7c03-4e48-ae3c-fad608c99291" providerId="AD" clId="Web-{6D65F86D-2EB6-1A79-6AC3-16BB92112D07}" dt="2024-07-05T11:25:05.417" v="61"/>
        <pc:sldMkLst>
          <pc:docMk/>
          <pc:sldMk cId="800197333" sldId="315"/>
        </pc:sldMkLst>
      </pc:sldChg>
      <pc:sldChg chg="addSp delSp modSp new mod modClrScheme chgLayout">
        <pc:chgData name="Frida Torgersen" userId="S::frida.torgersen@io.kommune.no::ea265081-7c03-4e48-ae3c-fad608c99291" providerId="AD" clId="Web-{6D65F86D-2EB6-1A79-6AC3-16BB92112D07}" dt="2024-07-05T11:27:30.139" v="108" actId="1076"/>
        <pc:sldMkLst>
          <pc:docMk/>
          <pc:sldMk cId="3110102246" sldId="315"/>
        </pc:sldMkLst>
        <pc:spChg chg="del">
          <ac:chgData name="Frida Torgersen" userId="S::frida.torgersen@io.kommune.no::ea265081-7c03-4e48-ae3c-fad608c99291" providerId="AD" clId="Web-{6D65F86D-2EB6-1A79-6AC3-16BB92112D07}" dt="2024-07-05T11:27:17.248" v="97"/>
          <ac:spMkLst>
            <pc:docMk/>
            <pc:sldMk cId="3110102246" sldId="315"/>
            <ac:spMk id="2" creationId="{6350AF39-56A6-2940-F813-D2CCDFCF5C46}"/>
          </ac:spMkLst>
        </pc:spChg>
        <pc:spChg chg="del">
          <ac:chgData name="Frida Torgersen" userId="S::frida.torgersen@io.kommune.no::ea265081-7c03-4e48-ae3c-fad608c99291" providerId="AD" clId="Web-{6D65F86D-2EB6-1A79-6AC3-16BB92112D07}" dt="2024-07-05T11:27:17.248" v="97"/>
          <ac:spMkLst>
            <pc:docMk/>
            <pc:sldMk cId="3110102246" sldId="315"/>
            <ac:spMk id="3" creationId="{54D91F30-5FDE-991A-BA83-B671AC7E72E7}"/>
          </ac:spMkLst>
        </pc:spChg>
        <pc:spChg chg="add mod">
          <ac:chgData name="Frida Torgersen" userId="S::frida.torgersen@io.kommune.no::ea265081-7c03-4e48-ae3c-fad608c99291" providerId="AD" clId="Web-{6D65F86D-2EB6-1A79-6AC3-16BB92112D07}" dt="2024-07-05T11:27:30.139" v="108" actId="1076"/>
          <ac:spMkLst>
            <pc:docMk/>
            <pc:sldMk cId="3110102246" sldId="315"/>
            <ac:spMk id="4" creationId="{D9F053E6-3E47-1C13-AC4B-BE91E17F5A8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1D53DF-77B0-4A5B-AECA-F2A6693708E9}" type="datetimeFigureOut">
              <a:t>23.10.2024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F6A37D-ECBF-429C-B8DE-2A4E8829C26C}" type="slidenum">
              <a:t>‹#›</a:t>
            </a:fld>
            <a:endParaRPr lang="nb-NO"/>
          </a:p>
        </p:txBody>
      </p:sp>
    </p:spTree>
    <p:extLst>
      <p:ext uri="{BB962C8B-B14F-4D97-AF65-F5344CB8AC3E}">
        <p14:creationId xmlns:p14="http://schemas.microsoft.com/office/powerpoint/2010/main" val="1796626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sites/OPVRobustebarn-prosjekt/_layouts/15/stream.aspx?id=%2Fsites%2FOPVRobustebarn%2Dprosjekt%2FShared%20Documents%2FGeneral%2FMusikkvideo%2FWaterloo%2Emp4&amp;referrer=StreamWebApp%2EWeb&amp;referrerScenario=AddressBarCopiedShareExpControl%2Eview"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mcssw3utx7o"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CjSVYNp-Lk&amp;t=32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eovelser/"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SwrvD2Dx_5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800" b="1" dirty="0">
                <a:solidFill>
                  <a:srgbClr val="000000"/>
                </a:solidFill>
                <a:effectLst/>
                <a:latin typeface="Calibri" panose="020F0502020204030204" pitchFamily="34" charset="0"/>
                <a:ea typeface="Calibri" panose="020F0502020204030204" pitchFamily="34" charset="0"/>
              </a:rPr>
              <a:t>Sett på inngangsmusikk: </a:t>
            </a:r>
            <a:endParaRPr lang="nb-NO" sz="1800" dirty="0">
              <a:effectLst/>
              <a:latin typeface="Times New Roman" panose="02020603050405020304" pitchFamily="18" charset="0"/>
              <a:ea typeface="Yu Mincho" panose="02020400000000000000" pitchFamily="18" charset="-128"/>
            </a:endParaRPr>
          </a:p>
          <a:p>
            <a:pPr algn="l"/>
            <a:r>
              <a:rPr lang="nb-NO" sz="1800" dirty="0">
                <a:solidFill>
                  <a:srgbClr val="000000"/>
                </a:solidFill>
                <a:effectLst/>
                <a:latin typeface="Calibri" panose="020F0502020204030204" pitchFamily="34" charset="0"/>
                <a:ea typeface="Calibri" panose="020F0502020204030204" pitchFamily="34" charset="0"/>
              </a:rPr>
              <a:t>For Indre Østfold kommune: </a:t>
            </a:r>
            <a:r>
              <a:rPr lang="nb-NO" sz="1800" u="sng" dirty="0">
                <a:solidFill>
                  <a:srgbClr val="009D8F"/>
                </a:solidFill>
                <a:effectLst/>
                <a:latin typeface="Calibri" panose="020F0502020204030204" pitchFamily="34" charset="0"/>
                <a:ea typeface="Calibri" panose="020F0502020204030204" pitchFamily="34" charset="0"/>
                <a:hlinkClick r:id="rId3"/>
              </a:rPr>
              <a:t>Waterloo.mp4</a:t>
            </a:r>
            <a:endParaRPr lang="nb-NO" sz="1800" dirty="0">
              <a:effectLst/>
              <a:latin typeface="Times New Roman" panose="02020603050405020304" pitchFamily="18" charset="0"/>
              <a:ea typeface="Yu Mincho" panose="02020400000000000000" pitchFamily="18" charset="-128"/>
            </a:endParaRPr>
          </a:p>
          <a:p>
            <a:pPr algn="l"/>
            <a:r>
              <a:rPr lang="nb-NO" sz="1800" dirty="0">
                <a:solidFill>
                  <a:srgbClr val="000000"/>
                </a:solidFill>
                <a:effectLst/>
                <a:latin typeface="Calibri" panose="020F0502020204030204" pitchFamily="34" charset="0"/>
                <a:ea typeface="Calibri" panose="020F0502020204030204" pitchFamily="34" charset="0"/>
              </a:rPr>
              <a:t>For eksterne kommuner: </a:t>
            </a:r>
            <a:r>
              <a:rPr lang="en-US" sz="1800" u="sng" dirty="0" err="1">
                <a:solidFill>
                  <a:srgbClr val="009D8F"/>
                </a:solidFill>
                <a:effectLst/>
                <a:latin typeface="Calibri" panose="020F0502020204030204" pitchFamily="34" charset="0"/>
                <a:ea typeface="Calibri" panose="020F0502020204030204" pitchFamily="34" charset="0"/>
                <a:hlinkClick r:id="rId4"/>
              </a:rPr>
              <a:t>Waterloo.youtube</a:t>
            </a:r>
            <a:endParaRPr lang="nb-NO" sz="1800" dirty="0">
              <a:effectLst/>
              <a:latin typeface="Times New Roman" panose="02020603050405020304" pitchFamily="18" charset="0"/>
              <a:ea typeface="Yu Mincho" panose="02020400000000000000" pitchFamily="18" charset="-128"/>
            </a:endParaRPr>
          </a:p>
          <a:p>
            <a:pPr algn="l"/>
            <a:r>
              <a:rPr lang="nb-NO" sz="1800" dirty="0">
                <a:solidFill>
                  <a:srgbClr val="000000"/>
                </a:solidFill>
                <a:effectLst/>
                <a:latin typeface="Calibri" panose="020F0502020204030204" pitchFamily="34" charset="0"/>
                <a:ea typeface="Calibri" panose="020F0502020204030204" pitchFamily="34" charset="0"/>
              </a:rPr>
              <a:t> </a:t>
            </a:r>
            <a:endParaRPr lang="nb-NO" sz="1800" dirty="0">
              <a:effectLst/>
              <a:latin typeface="Times New Roman" panose="02020603050405020304" pitchFamily="18" charset="0"/>
              <a:ea typeface="Yu Mincho" panose="02020400000000000000" pitchFamily="18" charset="-128"/>
            </a:endParaRPr>
          </a:p>
          <a:p>
            <a:pPr marL="342900" lvl="0" indent="-342900" algn="l">
              <a:buFont typeface="Symbol" panose="05050102010706020507" pitchFamily="18" charset="2"/>
              <a:buChar char=""/>
            </a:pPr>
            <a:r>
              <a:rPr lang="nb-N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Vi rydder klasserom</a:t>
            </a:r>
            <a:endParaRPr lang="nb-NO" sz="18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gn="l">
              <a:buFont typeface="Symbol" panose="05050102010706020507" pitchFamily="18" charset="2"/>
              <a:buChar char=""/>
            </a:pPr>
            <a:r>
              <a:rPr lang="nb-N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Vi samles i ringen</a:t>
            </a:r>
            <a:endParaRPr lang="nb-NO" sz="1800" dirty="0">
              <a:effectLst/>
              <a:latin typeface="Calibri" panose="020F0502020204030204" pitchFamily="34" charset="0"/>
              <a:ea typeface="Yu Mincho" panose="02020400000000000000" pitchFamily="18" charset="-128"/>
              <a:cs typeface="Arial" panose="020B0604020202020204" pitchFamily="34" charset="0"/>
            </a:endParaRPr>
          </a:p>
          <a:p>
            <a:endParaRPr lang="nb-NO" dirty="0">
              <a:ea typeface="Calibri"/>
              <a:cs typeface="Calibri"/>
            </a:endParaRPr>
          </a:p>
        </p:txBody>
      </p:sp>
      <p:sp>
        <p:nvSpPr>
          <p:cNvPr id="4" name="Plassholder for lysbildenummer 3"/>
          <p:cNvSpPr>
            <a:spLocks noGrp="1"/>
          </p:cNvSpPr>
          <p:nvPr>
            <p:ph type="sldNum" sz="quarter" idx="5"/>
          </p:nvPr>
        </p:nvSpPr>
        <p:spPr/>
        <p:txBody>
          <a:bodyPr/>
          <a:lstStyle/>
          <a:p>
            <a:fld id="{4BF6A37D-ECBF-429C-B8DE-2A4E8829C26C}" type="slidenum">
              <a:t>2</a:t>
            </a:fld>
            <a:endParaRPr lang="nb-NO"/>
          </a:p>
        </p:txBody>
      </p:sp>
    </p:spTree>
    <p:extLst>
      <p:ext uri="{BB962C8B-B14F-4D97-AF65-F5344CB8AC3E}">
        <p14:creationId xmlns:p14="http://schemas.microsoft.com/office/powerpoint/2010/main" val="2244850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800" dirty="0">
                <a:effectLst/>
                <a:latin typeface="Calibri" panose="020F0502020204030204" pitchFamily="34" charset="0"/>
                <a:ea typeface="Yu Mincho" panose="02020400000000000000" pitchFamily="18" charset="-128"/>
                <a:cs typeface="Arial" panose="020B0604020202020204" pitchFamily="34" charset="0"/>
              </a:rPr>
              <a:t>Øvelsen heter «Male rommet»  </a:t>
            </a:r>
            <a:endParaRPr lang="nb-NO" sz="1800" dirty="0">
              <a:effectLst/>
              <a:latin typeface="Times New Roman" panose="02020603050405020304" pitchFamily="18" charset="0"/>
              <a:ea typeface="Yu Mincho" panose="02020400000000000000" pitchFamily="18" charset="-128"/>
            </a:endParaRPr>
          </a:p>
          <a:p>
            <a:pPr algn="l"/>
            <a:r>
              <a:rPr lang="nb-NO" sz="1800" u="sng" dirty="0">
                <a:solidFill>
                  <a:srgbClr val="009D8E"/>
                </a:solidFill>
                <a:effectLst/>
                <a:latin typeface="Calibri" panose="020F0502020204030204" pitchFamily="34" charset="0"/>
                <a:ea typeface="Calibri" panose="020F0502020204030204" pitchFamily="34" charset="0"/>
                <a:hlinkClick r:id="rId3"/>
              </a:rPr>
              <a:t>Pusteøvelse - Male rommet (youtube.com)</a:t>
            </a:r>
            <a:endParaRPr lang="nb-NO" sz="1800" dirty="0">
              <a:effectLst/>
              <a:latin typeface="Times New Roman" panose="02020603050405020304" pitchFamily="18" charset="0"/>
              <a:ea typeface="Yu Mincho" panose="02020400000000000000" pitchFamily="18" charset="-128"/>
            </a:endParaRPr>
          </a:p>
          <a:p>
            <a:pPr algn="l"/>
            <a:r>
              <a:rPr lang="nb-NO" sz="1800" dirty="0">
                <a:effectLst/>
                <a:latin typeface="Calibri" panose="020F0502020204030204" pitchFamily="34" charset="0"/>
                <a:ea typeface="Yu Mincho" panose="02020400000000000000" pitchFamily="18" charset="-128"/>
                <a:cs typeface="Arial" panose="020B0604020202020204" pitchFamily="34" charset="0"/>
              </a:rPr>
              <a:t> </a:t>
            </a:r>
            <a:endParaRPr lang="nb-NO" sz="1800" dirty="0">
              <a:effectLst/>
              <a:latin typeface="Times New Roman" panose="02020603050405020304" pitchFamily="18" charset="0"/>
              <a:ea typeface="Yu Mincho" panose="02020400000000000000" pitchFamily="18" charset="-128"/>
            </a:endParaRPr>
          </a:p>
          <a:p>
            <a:pPr algn="l"/>
            <a:r>
              <a:rPr lang="nb-NO" sz="1800" dirty="0">
                <a:effectLst/>
                <a:latin typeface="Calibri" panose="020F0502020204030204" pitchFamily="34" charset="0"/>
                <a:ea typeface="Calibri" panose="020F0502020204030204" pitchFamily="34" charset="0"/>
              </a:rPr>
              <a:t>Når du skal gjennomføre pusteøvelsen med elevene, velger du selv om du vil vise filmen eller om du modellerer selv.</a:t>
            </a:r>
            <a:endParaRPr lang="nb-NO" sz="1800" dirty="0">
              <a:effectLst/>
              <a:latin typeface="Times New Roman" panose="02020603050405020304" pitchFamily="18" charset="0"/>
              <a:ea typeface="Yu Mincho" panose="02020400000000000000" pitchFamily="18" charset="-128"/>
            </a:endParaRPr>
          </a:p>
          <a:p>
            <a:pPr algn="l"/>
            <a:r>
              <a:rPr lang="nb-NO" sz="1800" dirty="0">
                <a:effectLst/>
                <a:latin typeface="Calibri" panose="020F0502020204030204" pitchFamily="34" charset="0"/>
                <a:ea typeface="Calibri" panose="020F0502020204030204" pitchFamily="34" charset="0"/>
              </a:rPr>
              <a:t> </a:t>
            </a:r>
            <a:endParaRPr lang="nb-NO" sz="1800" dirty="0">
              <a:effectLst/>
              <a:latin typeface="Times New Roman" panose="02020603050405020304" pitchFamily="18" charset="0"/>
              <a:ea typeface="Yu Mincho" panose="02020400000000000000" pitchFamily="18" charset="-128"/>
            </a:endParaRPr>
          </a:p>
          <a:p>
            <a:pPr algn="l"/>
            <a:r>
              <a:rPr lang="nb-NO" sz="1800">
                <a:effectLst/>
                <a:latin typeface="Calibri" panose="020F0502020204030204" pitchFamily="34" charset="0"/>
                <a:ea typeface="Calibri" panose="020F0502020204030204" pitchFamily="34" charset="0"/>
              </a:rPr>
              <a:t>Dersom du ønsker å benytte en annen øvelse, finner du flere eksempler på </a:t>
            </a:r>
            <a:r>
              <a:rPr lang="nb-NO" sz="1800" u="sng">
                <a:solidFill>
                  <a:srgbClr val="009D8F"/>
                </a:solidFill>
                <a:effectLst/>
                <a:latin typeface="Calibri" panose="020F0502020204030204" pitchFamily="34" charset="0"/>
                <a:ea typeface="Calibri" panose="020F0502020204030204" pitchFamily="34" charset="0"/>
                <a:hlinkClick r:id="rId4"/>
              </a:rPr>
              <a:t>https://www.io.kommune.no/tjenester/skole-og-utdanning/robuste-barn/pusteovelser/</a:t>
            </a:r>
            <a:endParaRPr lang="nb-NO" sz="1800">
              <a:effectLst/>
              <a:latin typeface="Times New Roman" panose="02020603050405020304" pitchFamily="18" charset="0"/>
              <a:ea typeface="Yu Mincho" panose="02020400000000000000" pitchFamily="18" charset="-128"/>
            </a:endParaRPr>
          </a:p>
          <a:p>
            <a:endParaRPr lang="en-US" dirty="0">
              <a:ea typeface="Calibri"/>
              <a:cs typeface="Calibri"/>
            </a:endParaRPr>
          </a:p>
        </p:txBody>
      </p:sp>
      <p:sp>
        <p:nvSpPr>
          <p:cNvPr id="4" name="Plassholder for lysbildenummer 3"/>
          <p:cNvSpPr>
            <a:spLocks noGrp="1"/>
          </p:cNvSpPr>
          <p:nvPr>
            <p:ph type="sldNum" sz="quarter" idx="5"/>
          </p:nvPr>
        </p:nvSpPr>
        <p:spPr/>
        <p:txBody>
          <a:bodyPr/>
          <a:lstStyle/>
          <a:p>
            <a:fld id="{4BF6A37D-ECBF-429C-B8DE-2A4E8829C26C}" type="slidenum">
              <a:t>3</a:t>
            </a:fld>
            <a:endParaRPr lang="nb-NO"/>
          </a:p>
        </p:txBody>
      </p:sp>
    </p:spTree>
    <p:extLst>
      <p:ext uri="{BB962C8B-B14F-4D97-AF65-F5344CB8AC3E}">
        <p14:creationId xmlns:p14="http://schemas.microsoft.com/office/powerpoint/2010/main" val="2689009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a:cs typeface="Calibri"/>
              </a:rPr>
              <a:t>Vi ser film! </a:t>
            </a:r>
          </a:p>
          <a:p>
            <a:r>
              <a:rPr lang="en-US">
                <a:hlinkClick r:id="rId3"/>
              </a:rPr>
              <a:t>Hvordan få bedre selvbilde? (youtube.com)</a:t>
            </a:r>
          </a:p>
          <a:p>
            <a:r>
              <a:rPr lang="en-US" i="1" err="1">
                <a:cs typeface="Calibri"/>
              </a:rPr>
              <a:t>Varighet</a:t>
            </a:r>
            <a:r>
              <a:rPr lang="en-US" i="1">
                <a:cs typeface="Calibri"/>
              </a:rPr>
              <a:t> 2.20</a:t>
            </a:r>
          </a:p>
        </p:txBody>
      </p:sp>
      <p:sp>
        <p:nvSpPr>
          <p:cNvPr id="4" name="Plassholder for lysbildenummer 3"/>
          <p:cNvSpPr>
            <a:spLocks noGrp="1"/>
          </p:cNvSpPr>
          <p:nvPr>
            <p:ph type="sldNum" sz="quarter" idx="5"/>
          </p:nvPr>
        </p:nvSpPr>
        <p:spPr/>
        <p:txBody>
          <a:bodyPr/>
          <a:lstStyle/>
          <a:p>
            <a:fld id="{4BF6A37D-ECBF-429C-B8DE-2A4E8829C26C}" type="slidenum">
              <a:rPr lang="nb-NO"/>
              <a:t>4</a:t>
            </a:fld>
            <a:endParaRPr lang="nb-NO"/>
          </a:p>
        </p:txBody>
      </p:sp>
    </p:spTree>
    <p:extLst>
      <p:ext uri="{BB962C8B-B14F-4D97-AF65-F5344CB8AC3E}">
        <p14:creationId xmlns:p14="http://schemas.microsoft.com/office/powerpoint/2010/main" val="3309309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Hvordan kan vår klasse skape et miljø sånn at alle får et godt selvbilde? </a:t>
            </a:r>
          </a:p>
          <a:p>
            <a:endParaRPr lang="nb-NO">
              <a:cs typeface="Calibri"/>
            </a:endParaRPr>
          </a:p>
          <a:p>
            <a:r>
              <a:rPr lang="nb-NO">
                <a:cs typeface="Calibri"/>
              </a:rPr>
              <a:t>La elevene komme med forslag, lærer kommer med innspill ved behov </a:t>
            </a:r>
            <a:endParaRPr lang="nb-NO"/>
          </a:p>
          <a:p>
            <a:r>
              <a:rPr lang="nb-NO" i="1">
                <a:cs typeface="Calibri"/>
              </a:rPr>
              <a:t>For eksempel: </a:t>
            </a:r>
          </a:p>
          <a:p>
            <a:r>
              <a:rPr lang="nb-NO" i="1">
                <a:cs typeface="Calibri"/>
              </a:rPr>
              <a:t>Gi hverandre positive tilbakemeldinger, si hyggelige ting til hverandre, påpeke når noe gjør noe er hyggelig, hva du setter pris på med den andre. </a:t>
            </a:r>
          </a:p>
        </p:txBody>
      </p:sp>
      <p:sp>
        <p:nvSpPr>
          <p:cNvPr id="4" name="Plassholder for lysbildenummer 3"/>
          <p:cNvSpPr>
            <a:spLocks noGrp="1"/>
          </p:cNvSpPr>
          <p:nvPr>
            <p:ph type="sldNum" sz="quarter" idx="5"/>
          </p:nvPr>
        </p:nvSpPr>
        <p:spPr/>
        <p:txBody>
          <a:bodyPr/>
          <a:lstStyle/>
          <a:p>
            <a:fld id="{4BF6A37D-ECBF-429C-B8DE-2A4E8829C26C}" type="slidenum">
              <a:rPr lang="nb-NO"/>
              <a:t>5</a:t>
            </a:fld>
            <a:endParaRPr lang="nb-NO"/>
          </a:p>
        </p:txBody>
      </p:sp>
    </p:spTree>
    <p:extLst>
      <p:ext uri="{BB962C8B-B14F-4D97-AF65-F5344CB8AC3E}">
        <p14:creationId xmlns:p14="http://schemas.microsoft.com/office/powerpoint/2010/main" val="2340279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CL: Ordet rundt</a:t>
            </a:r>
            <a:endParaRPr lang="nb-NO"/>
          </a:p>
          <a:p>
            <a:r>
              <a:rPr lang="nb-NO"/>
              <a:t>Elevene deles inn i grupper på 4-5 personer, og læreren stiller et spørsmål om gangen. Etter tur skriver elevene sitt svar (gjerne stikkord) på arket og gir papir og blyant videre til nestemann, til alle har fått skrevet ned sitt svar. Når alle har skrevet ned et svar hver, kan de snakke sammen i gruppa om hva de har svart og tenker rundt svaret sitt.</a:t>
            </a:r>
            <a:endParaRPr lang="nb-NO">
              <a:ea typeface="Calibri"/>
              <a:cs typeface="Calibri"/>
            </a:endParaRPr>
          </a:p>
          <a:p>
            <a:r>
              <a:rPr lang="nb-NO"/>
              <a:t>  </a:t>
            </a:r>
            <a:endParaRPr lang="nb-NO">
              <a:ea typeface="Calibri"/>
              <a:cs typeface="Calibri"/>
            </a:endParaRPr>
          </a:p>
          <a:p>
            <a:r>
              <a:rPr lang="nb-NO"/>
              <a:t>Spørsmål:</a:t>
            </a:r>
            <a:endParaRPr lang="nb-NO">
              <a:ea typeface="Calibri"/>
              <a:cs typeface="Calibri"/>
            </a:endParaRPr>
          </a:p>
          <a:p>
            <a:pPr marL="171450" indent="-171450">
              <a:buFont typeface="Arial"/>
              <a:buChar char="•"/>
            </a:pPr>
            <a:r>
              <a:rPr lang="nb-NO"/>
              <a:t>Hva er jeg god på?</a:t>
            </a:r>
            <a:endParaRPr lang="nb-NO">
              <a:ea typeface="Calibri" panose="020F0502020204030204"/>
              <a:cs typeface="Calibri"/>
            </a:endParaRPr>
          </a:p>
          <a:p>
            <a:pPr marL="171450" indent="-171450">
              <a:buFont typeface="Arial"/>
              <a:buChar char="•"/>
            </a:pPr>
            <a:r>
              <a:rPr lang="nb-NO">
                <a:ea typeface="Calibri" panose="020F0502020204030204"/>
                <a:cs typeface="Calibri"/>
              </a:rPr>
              <a:t>Hva kan man gjøre for å bedre sitt selvbilde?</a:t>
            </a:r>
          </a:p>
          <a:p>
            <a:pPr marL="171450" indent="-171450">
              <a:buFont typeface="Arial"/>
              <a:buChar char="•"/>
            </a:pPr>
            <a:endParaRPr lang="nb-NO">
              <a:ea typeface="Calibri" panose="020F0502020204030204"/>
              <a:cs typeface="Calibri"/>
            </a:endParaRPr>
          </a:p>
          <a:p>
            <a:r>
              <a:rPr lang="nb-NO"/>
              <a:t>Til slutt kan noen av elevene fra hver gruppe dele med resten av klassen hva deres gruppe har snakket om.</a:t>
            </a:r>
            <a:endParaRPr lang="nb-NO">
              <a:ea typeface="Calibri" panose="020F0502020204030204"/>
              <a:cs typeface="Calibri"/>
            </a:endParaRPr>
          </a:p>
          <a:p>
            <a:endParaRPr lang="nb-NO"/>
          </a:p>
        </p:txBody>
      </p:sp>
      <p:sp>
        <p:nvSpPr>
          <p:cNvPr id="4" name="Plassholder for lysbildenummer 3"/>
          <p:cNvSpPr>
            <a:spLocks noGrp="1"/>
          </p:cNvSpPr>
          <p:nvPr>
            <p:ph type="sldNum" sz="quarter" idx="5"/>
          </p:nvPr>
        </p:nvSpPr>
        <p:spPr/>
        <p:txBody>
          <a:bodyPr/>
          <a:lstStyle/>
          <a:p>
            <a:fld id="{4BF6A37D-ECBF-429C-B8DE-2A4E8829C26C}" type="slidenum">
              <a:rPr lang="nb-NO" smtClean="0"/>
              <a:t>6</a:t>
            </a:fld>
            <a:endParaRPr lang="nb-NO"/>
          </a:p>
        </p:txBody>
      </p:sp>
    </p:spTree>
    <p:extLst>
      <p:ext uri="{BB962C8B-B14F-4D97-AF65-F5344CB8AC3E}">
        <p14:creationId xmlns:p14="http://schemas.microsoft.com/office/powerpoint/2010/main" val="3607229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Hva er forandret?</a:t>
            </a:r>
          </a:p>
          <a:p>
            <a:r>
              <a:rPr lang="nb-NO" b="1"/>
              <a:t>Formål: </a:t>
            </a:r>
            <a:r>
              <a:rPr lang="nb-NO"/>
              <a:t>Hukommelse, fellesskap</a:t>
            </a:r>
          </a:p>
          <a:p>
            <a:r>
              <a:rPr lang="nb-NO" b="1"/>
              <a:t>Beskrivelse: </a:t>
            </a:r>
            <a:r>
              <a:rPr lang="nb-NO"/>
              <a:t>Del klassen i to og still elevene på to rekker. De to rekkene skal stirre på hverandre og prøve å huske alt med den andre rekka. Så skal den ene rekka snu seg og se i veggen, gjerne også holde for ørene og lukke øynene. Den rekka som står igjen skal lage noen forandringer. Noen bytter plass, noen kan bytte genser. Noen kan holde noe. Rett og slett gjøre små endringer som de andre skal prøve å finne ut av. Når de er klare, sier de: «Hva har forandret seg?». Resten av klassen snur seg tilbake og skal sammen prøve å oppdage alt som er endret. Etterpå byttes oppgavene om, så alle får prøvd.</a:t>
            </a:r>
          </a:p>
          <a:p>
            <a:endParaRPr lang="nb-NO" b="1">
              <a:ea typeface="Calibri"/>
              <a:cs typeface="Calibri"/>
            </a:endParaRPr>
          </a:p>
          <a:p>
            <a:endParaRPr lang="en-US">
              <a:ea typeface="Calibri"/>
              <a:cs typeface="Calibri"/>
            </a:endParaRPr>
          </a:p>
        </p:txBody>
      </p:sp>
      <p:sp>
        <p:nvSpPr>
          <p:cNvPr id="4" name="Plassholder for lysbildenummer 3"/>
          <p:cNvSpPr>
            <a:spLocks noGrp="1"/>
          </p:cNvSpPr>
          <p:nvPr>
            <p:ph type="sldNum" sz="quarter" idx="5"/>
          </p:nvPr>
        </p:nvSpPr>
        <p:spPr/>
        <p:txBody>
          <a:bodyPr/>
          <a:lstStyle/>
          <a:p>
            <a:fld id="{4BF6A37D-ECBF-429C-B8DE-2A4E8829C26C}" type="slidenum">
              <a:rPr lang="nb-NO"/>
              <a:t>7</a:t>
            </a:fld>
            <a:endParaRPr lang="nb-NO"/>
          </a:p>
        </p:txBody>
      </p:sp>
    </p:spTree>
    <p:extLst>
      <p:ext uri="{BB962C8B-B14F-4D97-AF65-F5344CB8AC3E}">
        <p14:creationId xmlns:p14="http://schemas.microsoft.com/office/powerpoint/2010/main" val="1016381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setter oss i ringen og oppsummerer sammen.</a:t>
            </a:r>
          </a:p>
          <a:p>
            <a:r>
              <a:rPr lang="nb-NO" i="1"/>
              <a:t>Prosess:</a:t>
            </a:r>
            <a:r>
              <a:rPr lang="nb-NO"/>
              <a:t> Sende en ball e.l. rundt i ringen. Alle får ordet etter tur. Elevene sier en ting hver. Det er helt fint å si det samme som de andre, eller noe annet. Vi tar et spørsmål av gangen. </a:t>
            </a:r>
          </a:p>
          <a:p>
            <a:r>
              <a:rPr lang="nb-NO"/>
              <a:t>Vi bytter spørsmål underveis, f. eks når 5-6 elever har svart.</a:t>
            </a:r>
          </a:p>
          <a:p>
            <a:endParaRPr lang="nb-NO"/>
          </a:p>
          <a:p>
            <a:pPr marL="285750" indent="-285750">
              <a:buFont typeface="Symbol"/>
              <a:buChar char="•"/>
            </a:pPr>
            <a:r>
              <a:rPr lang="nb-NO"/>
              <a:t>Hva likte du i dag? </a:t>
            </a:r>
          </a:p>
          <a:p>
            <a:pPr marL="285750" indent="-285750">
              <a:buFont typeface="Symbol"/>
              <a:buChar char="•"/>
            </a:pPr>
            <a:r>
              <a:rPr lang="nb-NO"/>
              <a:t>Hva lærte du? </a:t>
            </a:r>
          </a:p>
          <a:p>
            <a:pPr marL="285750" indent="-285750">
              <a:buFont typeface="Symbol"/>
              <a:buChar char="•"/>
            </a:pPr>
            <a:r>
              <a:rPr lang="nb-NO"/>
              <a:t>Hvorfor er dette viktig? </a:t>
            </a:r>
          </a:p>
          <a:p>
            <a:pPr marL="285750" indent="-285750">
              <a:buFont typeface="Symbol"/>
              <a:buChar char="•"/>
            </a:pPr>
            <a:r>
              <a:rPr lang="nb-NO"/>
              <a:t>Hva kan vi øve på? </a:t>
            </a:r>
          </a:p>
          <a:p>
            <a:endParaRPr lang="nb-NO">
              <a:cs typeface="Calibri"/>
            </a:endParaRPr>
          </a:p>
          <a:p>
            <a:r>
              <a:rPr lang="nb-NO"/>
              <a:t>Foto: Bildet er tatt av </a:t>
            </a:r>
            <a:r>
              <a:rPr lang="nb-NO" sz="1200" b="0" i="0" kern="1200">
                <a:solidFill>
                  <a:schemeClr val="tx1"/>
                </a:solidFill>
                <a:effectLst/>
                <a:latin typeface="+mn-lt"/>
                <a:ea typeface="+mn-ea"/>
                <a:cs typeface="+mn-cs"/>
              </a:rPr>
              <a:t>Bildet er tatt av </a:t>
            </a:r>
            <a:r>
              <a:rPr lang="nb-NO" sz="1200" b="0" i="0" u="sng" kern="1200">
                <a:solidFill>
                  <a:schemeClr val="tx1"/>
                </a:solidFill>
                <a:effectLst/>
                <a:latin typeface="+mn-lt"/>
                <a:ea typeface="+mn-ea"/>
                <a:cs typeface="+mn-cs"/>
                <a:hlinkClick r:id="rId3"/>
              </a:rPr>
              <a:t>Alexas_Fotos</a:t>
            </a:r>
            <a:r>
              <a:rPr lang="nb-NO" sz="1200" b="0" i="0" kern="1200">
                <a:solidFill>
                  <a:schemeClr val="tx1"/>
                </a:solidFill>
                <a:effectLst/>
                <a:latin typeface="+mn-lt"/>
                <a:ea typeface="+mn-ea"/>
                <a:cs typeface="+mn-cs"/>
              </a:rPr>
              <a:t> fra </a:t>
            </a:r>
            <a:r>
              <a:rPr lang="nb-NO" sz="1200" b="0" i="0" u="sng" kern="1200">
                <a:solidFill>
                  <a:schemeClr val="tx1"/>
                </a:solidFill>
                <a:effectLst/>
                <a:latin typeface="+mn-lt"/>
                <a:ea typeface="+mn-ea"/>
                <a:cs typeface="+mn-cs"/>
                <a:hlinkClick r:id="rId4"/>
              </a:rPr>
              <a:t>Pixabay</a:t>
            </a:r>
            <a:r>
              <a:rPr lang="nb-NO" sz="1200" b="0" i="0" kern="1200">
                <a:solidFill>
                  <a:schemeClr val="tx1"/>
                </a:solidFill>
                <a:effectLst/>
                <a:latin typeface="+mn-lt"/>
                <a:ea typeface="+mn-ea"/>
                <a:cs typeface="+mn-cs"/>
              </a:rPr>
              <a:t> </a:t>
            </a:r>
            <a:endParaRPr lang="nb-NO">
              <a:ea typeface="+mn-ea"/>
              <a:cs typeface="+mn-cs"/>
            </a:endParaRPr>
          </a:p>
          <a:p>
            <a:endParaRPr lang="nb-NO" sz="1200" b="0" i="0" kern="1200">
              <a:solidFill>
                <a:schemeClr val="tx1"/>
              </a:solidFill>
              <a:effectLst/>
              <a:latin typeface="+mn-lt"/>
              <a:ea typeface="+mn-ea"/>
              <a:cs typeface="+mn-cs"/>
            </a:endParaRPr>
          </a:p>
          <a:p>
            <a:pPr marL="0" indent="0">
              <a:buNone/>
            </a:pPr>
            <a:endParaRPr lang="nb-NO"/>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37E9971-35A5-C144-955B-B463B8C9BB68}"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2607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79475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698246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506191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2751571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2">
            <a:extLst>
              <a:ext uri="{FF2B5EF4-FFF2-40B4-BE49-F238E27FC236}">
                <a16:creationId xmlns:a16="http://schemas.microsoft.com/office/drawing/2014/main" id="{FEADF123-B057-C8CC-F318-4627C8655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5425" y="927100"/>
            <a:ext cx="30400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ilde 7"/>
          <p:cNvSpPr>
            <a:spLocks noGrp="1"/>
          </p:cNvSpPr>
          <p:nvPr>
            <p:ph type="pic" idx="1"/>
          </p:nvPr>
        </p:nvSpPr>
        <p:spPr>
          <a:xfrm>
            <a:off x="0" y="0"/>
            <a:ext cx="7037408" cy="6858000"/>
          </a:xfrm>
          <a:prstGeom prst="rect">
            <a:avLst/>
          </a:prstGeom>
        </p:spPr>
      </p:sp>
      <p:sp>
        <p:nvSpPr>
          <p:cNvPr id="6" name="Plassholder for tekst 2"/>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883232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437322" y="447261"/>
            <a:ext cx="6758608" cy="4726056"/>
          </a:xfrm>
          <a:prstGeom prst="rect">
            <a:avLst/>
          </a:prstGeom>
        </p:spPr>
      </p:sp>
      <p:sp>
        <p:nvSpPr>
          <p:cNvPr id="6" name="Plassholder for tekst 2"/>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p:cNvSpPr>
            <a:spLocks noGrp="1"/>
          </p:cNvSpPr>
          <p:nvPr>
            <p:ph type="pic" idx="11"/>
          </p:nvPr>
        </p:nvSpPr>
        <p:spPr>
          <a:xfrm>
            <a:off x="7494104" y="447261"/>
            <a:ext cx="3462131" cy="2256182"/>
          </a:xfrm>
          <a:prstGeom prst="rect">
            <a:avLst/>
          </a:prstGeom>
        </p:spPr>
      </p:sp>
      <p:sp>
        <p:nvSpPr>
          <p:cNvPr id="8" name="Plassholder for bilde 7"/>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2393315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0" y="0"/>
            <a:ext cx="12192000" cy="6858000"/>
          </a:xfrm>
          <a:prstGeom prst="rect">
            <a:avLst/>
          </a:prstGeom>
        </p:spPr>
      </p:sp>
      <p:sp>
        <p:nvSpPr>
          <p:cNvPr id="6" name="Plassholder for tekst 2"/>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172784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4388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767032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4219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378855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34715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1502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27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06844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06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437548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686893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4.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6"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e 6">
            <a:extLst>
              <a:ext uri="{FF2B5EF4-FFF2-40B4-BE49-F238E27FC236}">
                <a16:creationId xmlns:a16="http://schemas.microsoft.com/office/drawing/2014/main" id="{31DA153D-2336-1430-E7B2-06BEA23DA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e 7">
            <a:extLst>
              <a:ext uri="{FF2B5EF4-FFF2-40B4-BE49-F238E27FC236}">
                <a16:creationId xmlns:a16="http://schemas.microsoft.com/office/drawing/2014/main" id="{7E6A3F37-1FBA-6D37-1A1D-1F105E858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427163"/>
            <a:ext cx="12182475" cy="860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41" r:id="rId3"/>
    <p:sldLayoutId id="2147483730" r:id="rId4"/>
    <p:sldLayoutId id="2147483742" r:id="rId5"/>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2290" name="Bilde 1">
            <a:extLst>
              <a:ext uri="{FF2B5EF4-FFF2-40B4-BE49-F238E27FC236}">
                <a16:creationId xmlns:a16="http://schemas.microsoft.com/office/drawing/2014/main" id="{B3682CAB-3FB0-E076-BC37-A022121671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1" r:id="rId2"/>
    <p:sldLayoutId id="2147483732" r:id="rId3"/>
    <p:sldLayoutId id="2147483733" r:id="rId4"/>
    <p:sldLayoutId id="2147483734" r:id="rId5"/>
    <p:sldLayoutId id="2147483735" r:id="rId6"/>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D0D1A"/>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D0D1A"/>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D0D1A"/>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EA47DF-ED2C-5B98-1D78-FB9F94D617FF}"/>
              </a:ext>
            </a:extLst>
          </p:cNvPr>
          <p:cNvSpPr>
            <a:spLocks noGrp="1"/>
          </p:cNvSpPr>
          <p:nvPr>
            <p:ph type="ctrTitle"/>
          </p:nvPr>
        </p:nvSpPr>
        <p:spPr/>
        <p:txBody>
          <a:bodyPr lIns="91440" tIns="45720" rIns="91440" bIns="45720" anchor="b"/>
          <a:lstStyle/>
          <a:p>
            <a:r>
              <a:rPr lang="nb-NO">
                <a:solidFill>
                  <a:srgbClr val="009999"/>
                </a:solidFill>
                <a:latin typeface="Georgia"/>
                <a:cs typeface="Calibri Light"/>
              </a:rPr>
              <a:t>Tanker 6. trinn </a:t>
            </a:r>
            <a:endParaRPr lang="nb-NO">
              <a:solidFill>
                <a:srgbClr val="009999"/>
              </a:solidFill>
              <a:latin typeface="Georgia" panose="02040502050405020303" pitchFamily="18" charset="0"/>
              <a:cs typeface="Calibri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tel 1">
            <a:extLst>
              <a:ext uri="{FF2B5EF4-FFF2-40B4-BE49-F238E27FC236}">
                <a16:creationId xmlns:a16="http://schemas.microsoft.com/office/drawing/2014/main" id="{D9A8E711-0927-4B15-BDCD-E8F3DDB206A2}"/>
              </a:ext>
            </a:extLst>
          </p:cNvPr>
          <p:cNvSpPr>
            <a:spLocks noGrp="1" noChangeArrowheads="1"/>
          </p:cNvSpPr>
          <p:nvPr>
            <p:ph type="title"/>
          </p:nvPr>
        </p:nvSpPr>
        <p:spPr>
          <a:xfrm>
            <a:off x="4912244" y="2964987"/>
            <a:ext cx="6897303" cy="2494232"/>
          </a:xfrm>
        </p:spPr>
        <p:txBody>
          <a:bodyPr/>
          <a:lstStyle/>
          <a:p>
            <a:pPr eaLnBrk="1" hangingPunct="1"/>
            <a:r>
              <a:rPr lang="nb-NO" altLang="nb-NO">
                <a:latin typeface="Georgia"/>
                <a:hlinkClick r:id="" action="ppaction://noaction"/>
              </a:rPr>
              <a:t>Inngangsmusikk</a:t>
            </a:r>
            <a:r>
              <a:rPr lang="nb-NO" altLang="nb-NO">
                <a:latin typeface="Georgia"/>
              </a:rPr>
              <a:t> </a:t>
            </a:r>
            <a:endParaRPr lang="nb-NO" altLang="nb-NO"/>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A4165D66-ED75-CF7F-7C9C-4846255671D2}"/>
              </a:ext>
            </a:extLst>
          </p:cNvPr>
          <p:cNvSpPr txBox="1"/>
          <p:nvPr/>
        </p:nvSpPr>
        <p:spPr>
          <a:xfrm>
            <a:off x="896084" y="2617772"/>
            <a:ext cx="708163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6000">
                <a:solidFill>
                  <a:schemeClr val="tx2"/>
                </a:solidFill>
                <a:latin typeface="Georgia"/>
                <a:ea typeface="Calibri"/>
                <a:cs typeface="Calibri"/>
                <a:hlinkClick r:id="" action="ppaction://noaction">
                  <a:extLst>
                    <a:ext uri="{A12FA001-AC4F-418D-AE19-62706E023703}">
                      <ahyp:hlinkClr xmlns:ahyp="http://schemas.microsoft.com/office/drawing/2018/hyperlinkcolor" val="tx"/>
                    </a:ext>
                  </a:extLst>
                </a:hlinkClick>
              </a:rPr>
              <a:t>Pust og bevegelse</a:t>
            </a:r>
            <a:r>
              <a:rPr lang="nb-NO" sz="6000">
                <a:solidFill>
                  <a:schemeClr val="tx2"/>
                </a:solidFill>
                <a:latin typeface="Georgia"/>
                <a:ea typeface="Calibri"/>
                <a:cs typeface="Calibri"/>
              </a:rPr>
              <a:t> </a:t>
            </a:r>
            <a:endParaRPr lang="nb-NO">
              <a:solidFill>
                <a:schemeClr val="tx2"/>
              </a:solidFill>
              <a:latin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tel 1">
            <a:extLst>
              <a:ext uri="{FF2B5EF4-FFF2-40B4-BE49-F238E27FC236}">
                <a16:creationId xmlns:a16="http://schemas.microsoft.com/office/drawing/2014/main" id="{469BD19F-0D3B-BD96-CB1F-5D21E8E48E74}"/>
              </a:ext>
            </a:extLst>
          </p:cNvPr>
          <p:cNvSpPr>
            <a:spLocks noGrp="1" noChangeArrowheads="1"/>
          </p:cNvSpPr>
          <p:nvPr>
            <p:ph type="title"/>
          </p:nvPr>
        </p:nvSpPr>
        <p:spPr>
          <a:xfrm>
            <a:off x="1240964" y="3429795"/>
            <a:ext cx="7391736" cy="2351617"/>
          </a:xfrm>
        </p:spPr>
        <p:txBody>
          <a:bodyPr/>
          <a:lstStyle/>
          <a:p>
            <a:pPr eaLnBrk="1" hangingPunct="1"/>
            <a:r>
              <a:rPr lang="nb-NO" altLang="nb-NO" b="0">
                <a:solidFill>
                  <a:schemeClr val="tx2"/>
                </a:solidFill>
                <a:latin typeface="Georgia"/>
                <a:hlinkClick r:id="" action="ppaction://noaction">
                  <a:extLst>
                    <a:ext uri="{A12FA001-AC4F-418D-AE19-62706E023703}">
                      <ahyp:hlinkClr xmlns:ahyp="http://schemas.microsoft.com/office/drawing/2018/hyperlinkcolor" val="tx"/>
                    </a:ext>
                  </a:extLst>
                </a:hlinkClick>
              </a:rPr>
              <a:t>Vi ser film!</a:t>
            </a:r>
            <a:r>
              <a:rPr lang="nb-NO" altLang="nb-NO" b="0">
                <a:solidFill>
                  <a:schemeClr val="tx2"/>
                </a:solidFill>
                <a:latin typeface="Georgia"/>
              </a:rPr>
              <a:t> </a:t>
            </a:r>
            <a:br>
              <a:rPr lang="nb-NO" altLang="nb-NO" b="0">
                <a:latin typeface="Georgia"/>
              </a:rPr>
            </a:br>
            <a:r>
              <a:rPr lang="nb-NO" altLang="nb-NO" sz="4000" b="0">
                <a:solidFill>
                  <a:schemeClr val="tx2"/>
                </a:solidFill>
                <a:latin typeface="Georgia"/>
              </a:rPr>
              <a:t>Hvordan få bedre selvbilde?</a:t>
            </a:r>
            <a:br>
              <a:rPr lang="nb-NO" altLang="nb-NO" b="0"/>
            </a:br>
            <a:endParaRPr lang="nb-NO" altLang="nb-NO" b="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F881CB7A-292D-1742-792F-A391EBBA3E1C}"/>
              </a:ext>
            </a:extLst>
          </p:cNvPr>
          <p:cNvSpPr>
            <a:spLocks noGrp="1"/>
          </p:cNvSpPr>
          <p:nvPr>
            <p:ph type="title"/>
          </p:nvPr>
        </p:nvSpPr>
        <p:spPr>
          <a:xfrm>
            <a:off x="3863649" y="3424678"/>
            <a:ext cx="7981120" cy="1500320"/>
          </a:xfrm>
        </p:spPr>
        <p:txBody>
          <a:bodyPr>
            <a:noAutofit/>
          </a:bodyPr>
          <a:lstStyle/>
          <a:p>
            <a:r>
              <a:rPr lang="nb-NO" sz="6000" b="0">
                <a:solidFill>
                  <a:schemeClr val="tx2"/>
                </a:solidFill>
                <a:latin typeface="Georgia"/>
              </a:rPr>
              <a:t>Hvordan kan vår klasse skape et miljø sånn at alle får et godt selvbilde? </a:t>
            </a:r>
            <a:endParaRPr lang="nb-NO" sz="6000">
              <a:solidFill>
                <a:schemeClr val="tx2"/>
              </a:solidFill>
            </a:endParaRPr>
          </a:p>
        </p:txBody>
      </p:sp>
    </p:spTree>
    <p:extLst>
      <p:ext uri="{BB962C8B-B14F-4D97-AF65-F5344CB8AC3E}">
        <p14:creationId xmlns:p14="http://schemas.microsoft.com/office/powerpoint/2010/main" val="3059394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C368BE-0CE9-67C3-D848-44EF05AE69D2}"/>
              </a:ext>
            </a:extLst>
          </p:cNvPr>
          <p:cNvSpPr txBox="1">
            <a:spLocks/>
          </p:cNvSpPr>
          <p:nvPr/>
        </p:nvSpPr>
        <p:spPr>
          <a:xfrm>
            <a:off x="4924625" y="2661941"/>
            <a:ext cx="6184099" cy="1262269"/>
          </a:xfrm>
          <a:prstGeom prst="rect">
            <a:avLst/>
          </a:prstGeom>
        </p:spPr>
        <p:txBody>
          <a:bodyPr lIns="91440" tIns="45720" rIns="91440" bIns="45720" anchor="t"/>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000">
                <a:solidFill>
                  <a:srgbClr val="009999"/>
                </a:solidFill>
                <a:latin typeface="Georgia"/>
                <a:ea typeface="Verdana"/>
                <a:cs typeface="Calibri"/>
              </a:rPr>
              <a:t>CL: </a:t>
            </a:r>
            <a:r>
              <a:rPr lang="en-US" sz="6000" err="1">
                <a:solidFill>
                  <a:srgbClr val="009999"/>
                </a:solidFill>
                <a:latin typeface="Georgia"/>
                <a:ea typeface="Verdana"/>
                <a:cs typeface="Calibri"/>
              </a:rPr>
              <a:t>Ordet</a:t>
            </a:r>
            <a:r>
              <a:rPr lang="en-US" sz="6000">
                <a:solidFill>
                  <a:srgbClr val="009999"/>
                </a:solidFill>
                <a:latin typeface="Georgia"/>
                <a:ea typeface="Verdana"/>
                <a:cs typeface="Calibri"/>
              </a:rPr>
              <a:t> </a:t>
            </a:r>
            <a:r>
              <a:rPr lang="en-US" sz="6000" err="1">
                <a:solidFill>
                  <a:srgbClr val="009999"/>
                </a:solidFill>
                <a:latin typeface="Georgia"/>
                <a:ea typeface="Verdana"/>
                <a:cs typeface="Calibri"/>
              </a:rPr>
              <a:t>rundt</a:t>
            </a:r>
            <a:r>
              <a:rPr lang="en-US" sz="6000">
                <a:solidFill>
                  <a:srgbClr val="009999"/>
                </a:solidFill>
                <a:latin typeface="Georgia"/>
                <a:ea typeface="Verdana"/>
                <a:cs typeface="Calibri"/>
              </a:rPr>
              <a:t> </a:t>
            </a:r>
            <a:endParaRPr lang="en-US" sz="6000">
              <a:latin typeface="Georgia"/>
            </a:endParaRPr>
          </a:p>
        </p:txBody>
      </p:sp>
    </p:spTree>
    <p:extLst>
      <p:ext uri="{BB962C8B-B14F-4D97-AF65-F5344CB8AC3E}">
        <p14:creationId xmlns:p14="http://schemas.microsoft.com/office/powerpoint/2010/main" val="2478011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9F053E6-3E47-1C13-AC4B-BE91E17F5A84}"/>
              </a:ext>
            </a:extLst>
          </p:cNvPr>
          <p:cNvSpPr>
            <a:spLocks noGrp="1"/>
          </p:cNvSpPr>
          <p:nvPr>
            <p:ph type="title"/>
          </p:nvPr>
        </p:nvSpPr>
        <p:spPr>
          <a:xfrm>
            <a:off x="5159905" y="2725673"/>
            <a:ext cx="6897303" cy="2494232"/>
          </a:xfrm>
        </p:spPr>
        <p:txBody>
          <a:bodyPr lIns="91440" tIns="45720" rIns="91440" bIns="45720" anchor="t"/>
          <a:lstStyle/>
          <a:p>
            <a:r>
              <a:rPr lang="nb-NO">
                <a:solidFill>
                  <a:schemeClr val="tx2"/>
                </a:solidFill>
                <a:latin typeface="Georgia"/>
                <a:cs typeface="Calibri Light"/>
              </a:rPr>
              <a:t>Vi leker! </a:t>
            </a:r>
            <a:br>
              <a:rPr lang="nb-NO">
                <a:solidFill>
                  <a:schemeClr val="tx2"/>
                </a:solidFill>
                <a:latin typeface="Georgia"/>
                <a:cs typeface="Calibri Light"/>
              </a:rPr>
            </a:br>
            <a:r>
              <a:rPr lang="nb-NO" sz="4000">
                <a:solidFill>
                  <a:schemeClr val="tx2"/>
                </a:solidFill>
                <a:latin typeface="Georgia"/>
                <a:cs typeface="Calibri Light"/>
              </a:rPr>
              <a:t>Hva er forandret? </a:t>
            </a:r>
            <a:endParaRPr lang="nb-NO">
              <a:solidFill>
                <a:schemeClr val="tx2"/>
              </a:solidFill>
              <a:latin typeface="Georgia"/>
            </a:endParaRPr>
          </a:p>
        </p:txBody>
      </p:sp>
    </p:spTree>
    <p:extLst>
      <p:ext uri="{BB962C8B-B14F-4D97-AF65-F5344CB8AC3E}">
        <p14:creationId xmlns:p14="http://schemas.microsoft.com/office/powerpoint/2010/main" val="3110102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725663" y="149465"/>
            <a:ext cx="11448746" cy="1325563"/>
          </a:xfrm>
        </p:spPr>
        <p:txBody>
          <a:bodyPr lIns="91440" tIns="45720" rIns="91440" bIns="45720" anchor="t"/>
          <a:lstStyle/>
          <a:p>
            <a:br>
              <a:rPr lang="nb-NO" sz="6000">
                <a:latin typeface="Georgia" panose="02040502050405020303" pitchFamily="18" charset="0"/>
              </a:rPr>
            </a:br>
            <a:r>
              <a:rPr lang="nb-NO" sz="6000" b="0">
                <a:solidFill>
                  <a:schemeClr val="accent1"/>
                </a:solidFill>
                <a:latin typeface="Georgia"/>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4870971" y="2122488"/>
            <a:ext cx="7321029" cy="3806248"/>
          </a:xfrm>
        </p:spPr>
        <p:txBody>
          <a:bodyPr lIns="91440" tIns="45720" rIns="91440" bIns="45720" anchor="t"/>
          <a:lstStyle/>
          <a:p>
            <a:pPr marL="0" indent="0">
              <a:buNone/>
            </a:pPr>
            <a:endParaRPr lang="nb-NO" sz="2400">
              <a:solidFill>
                <a:schemeClr val="tx2"/>
              </a:solidFill>
              <a:ea typeface="+mn-lt"/>
              <a:cs typeface="+mn-lt"/>
            </a:endParaRPr>
          </a:p>
          <a:p>
            <a:pPr lvl="2"/>
            <a:r>
              <a:rPr lang="nb-NO" sz="4000">
                <a:solidFill>
                  <a:schemeClr val="tx2"/>
                </a:solidFill>
                <a:latin typeface="Georgia"/>
                <a:ea typeface="+mn-lt"/>
                <a:cs typeface="+mn-lt"/>
              </a:rPr>
              <a:t>Hva likte du i dag? </a:t>
            </a:r>
          </a:p>
          <a:p>
            <a:pPr lvl="2"/>
            <a:r>
              <a:rPr lang="nb-NO" sz="4000">
                <a:solidFill>
                  <a:schemeClr val="tx2"/>
                </a:solidFill>
                <a:latin typeface="Georgia"/>
                <a:ea typeface="+mn-lt"/>
                <a:cs typeface="+mn-lt"/>
              </a:rPr>
              <a:t>Hva lærte du? </a:t>
            </a:r>
          </a:p>
          <a:p>
            <a:pPr lvl="2"/>
            <a:r>
              <a:rPr lang="nb-NO" sz="4000">
                <a:solidFill>
                  <a:schemeClr val="tx2"/>
                </a:solidFill>
                <a:latin typeface="Georgia"/>
                <a:ea typeface="+mn-lt"/>
                <a:cs typeface="+mn-lt"/>
              </a:rPr>
              <a:t>Hvorfor er dette viktig?</a:t>
            </a:r>
          </a:p>
          <a:p>
            <a:pPr lvl="2"/>
            <a:r>
              <a:rPr lang="nb-NO" sz="4000">
                <a:solidFill>
                  <a:schemeClr val="tx2"/>
                </a:solidFill>
                <a:latin typeface="Georgia"/>
                <a:ea typeface="+mn-lt"/>
                <a:cs typeface="+mn-lt"/>
              </a:rPr>
              <a:t>Hva kan vi øve på?</a:t>
            </a:r>
            <a:r>
              <a:rPr lang="nb-NO" sz="4000">
                <a:solidFill>
                  <a:srgbClr val="009999"/>
                </a:solidFill>
                <a:latin typeface="Georgia"/>
                <a:ea typeface="+mn-lt"/>
                <a:cs typeface="+mn-lt"/>
              </a:rPr>
              <a:t> </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146368" y="2906988"/>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extLst>
      <p:ext uri="{BB962C8B-B14F-4D97-AF65-F5344CB8AC3E}">
        <p14:creationId xmlns:p14="http://schemas.microsoft.com/office/powerpoint/2010/main" val="2805192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4FEF2B0-D82C-E345-8053-2BD3103A92A3}"/>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B0D46C2-F3AF-FF4B-BB9F-1F0E4EAD2805}"/>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9ED5F0-CFFA-4AC8-9C41-9301FDC4AE56}">
  <ds:schemaRefs>
    <ds:schemaRef ds:uri="http://schemas.microsoft.com/office/2006/metadata/properties"/>
    <ds:schemaRef ds:uri="ee598b89-8811-470d-ad8e-f3a66432fe16"/>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http://purl.org/dc/elements/1.1/"/>
    <ds:schemaRef ds:uri="b8da453c-6e37-4915-9292-e90fa68e84a7"/>
    <ds:schemaRef ds:uri="http://www.w3.org/XML/1998/namespace"/>
    <ds:schemaRef ds:uri="http://purl.org/dc/terms/"/>
  </ds:schemaRefs>
</ds:datastoreItem>
</file>

<file path=customXml/itemProps2.xml><?xml version="1.0" encoding="utf-8"?>
<ds:datastoreItem xmlns:ds="http://schemas.openxmlformats.org/officeDocument/2006/customXml" ds:itemID="{4D1C4714-EBEE-46B1-A94C-B950790E17DE}">
  <ds:schemaRefs>
    <ds:schemaRef ds:uri="http://schemas.microsoft.com/sharepoint/v3/contenttype/forms"/>
  </ds:schemaRefs>
</ds:datastoreItem>
</file>

<file path=customXml/itemProps3.xml><?xml version="1.0" encoding="utf-8"?>
<ds:datastoreItem xmlns:ds="http://schemas.openxmlformats.org/officeDocument/2006/customXml" ds:itemID="{FF3C4EAF-0E37-4F68-B5C9-0EDD3199083E}">
  <ds:schemaRefs>
    <ds:schemaRef ds:uri="b8da453c-6e37-4915-9292-e90fa68e84a7"/>
    <ds:schemaRef ds:uri="ee598b89-8811-470d-ad8e-f3a66432f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4_Office-tema</Template>
  <TotalTime>0</TotalTime>
  <Words>617</Words>
  <Application>Microsoft Office PowerPoint</Application>
  <PresentationFormat>Widescreen</PresentationFormat>
  <Paragraphs>61</Paragraphs>
  <Slides>9</Slides>
  <Notes>7</Notes>
  <HiddenSlides>0</HiddenSlides>
  <MMClips>0</MMClips>
  <ScaleCrop>false</ScaleCrop>
  <HeadingPairs>
    <vt:vector size="6" baseType="variant">
      <vt:variant>
        <vt:lpstr>Brukte skrifter</vt:lpstr>
      </vt:variant>
      <vt:variant>
        <vt:i4>6</vt:i4>
      </vt:variant>
      <vt:variant>
        <vt:lpstr>Tema</vt:lpstr>
      </vt:variant>
      <vt:variant>
        <vt:i4>5</vt:i4>
      </vt:variant>
      <vt:variant>
        <vt:lpstr>Lysbildetitler</vt:lpstr>
      </vt:variant>
      <vt:variant>
        <vt:i4>9</vt:i4>
      </vt:variant>
    </vt:vector>
  </HeadingPairs>
  <TitlesOfParts>
    <vt:vector size="20" baseType="lpstr">
      <vt:lpstr>Arial</vt:lpstr>
      <vt:lpstr>Calibri</vt:lpstr>
      <vt:lpstr>Calibri Light</vt:lpstr>
      <vt:lpstr>Georgia</vt:lpstr>
      <vt:lpstr>Symbol</vt:lpstr>
      <vt:lpstr>Times New Roman</vt:lpstr>
      <vt:lpstr>4_Office-tema</vt:lpstr>
      <vt:lpstr>Egendefinert utforming</vt:lpstr>
      <vt:lpstr>5_Office-tema</vt:lpstr>
      <vt:lpstr>3_Office-tema</vt:lpstr>
      <vt:lpstr>6_Office-tema</vt:lpstr>
      <vt:lpstr>Tanker 6. trinn </vt:lpstr>
      <vt:lpstr>Inngangsmusikk </vt:lpstr>
      <vt:lpstr>PowerPoint-presentasjon</vt:lpstr>
      <vt:lpstr>Vi ser film!  Hvordan få bedre selvbilde? </vt:lpstr>
      <vt:lpstr>Hvordan kan vår klasse skape et miljø sånn at alle får et godt selvbilde? </vt:lpstr>
      <vt:lpstr>PowerPoint-presentasjon</vt:lpstr>
      <vt:lpstr>Vi leker!  Hva er forandret? </vt:lpstr>
      <vt:lpstr> Vi oppsummer sammen i ringen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Anne-Kristin Imenes</dc:creator>
  <cp:lastModifiedBy>Renate Dybdal Hansen</cp:lastModifiedBy>
  <cp:revision>1</cp:revision>
  <dcterms:created xsi:type="dcterms:W3CDTF">2023-01-27T13:13:49Z</dcterms:created>
  <dcterms:modified xsi:type="dcterms:W3CDTF">2024-10-23T08:10:54Z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