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3.xml" ContentType="application/vnd.openxmlformats-officedocument.theme+xml"/>
  <Override PartName="/ppt/theme/themeOverride1.xml" ContentType="application/vnd.openxmlformats-officedocument.themeOverrid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4.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5.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6.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7" r:id="rId4"/>
    <p:sldMasterId id="2147483690" r:id="rId5"/>
    <p:sldMasterId id="2147483683" r:id="rId6"/>
    <p:sldMasterId id="2147483659" r:id="rId7"/>
    <p:sldMasterId id="2147483675" r:id="rId8"/>
    <p:sldMasterId id="2147483744" r:id="rId9"/>
    <p:sldMasterId id="2147483752" r:id="rId10"/>
  </p:sldMasterIdLst>
  <p:notesMasterIdLst>
    <p:notesMasterId r:id="rId21"/>
  </p:notesMasterIdLst>
  <p:sldIdLst>
    <p:sldId id="261" r:id="rId11"/>
    <p:sldId id="300" r:id="rId12"/>
    <p:sldId id="315" r:id="rId13"/>
    <p:sldId id="263" r:id="rId14"/>
    <p:sldId id="262" r:id="rId15"/>
    <p:sldId id="276" r:id="rId16"/>
    <p:sldId id="277" r:id="rId17"/>
    <p:sldId id="290" r:id="rId18"/>
    <p:sldId id="288" r:id="rId19"/>
    <p:sldId id="270" r:id="rId20"/>
  </p:sldIdLst>
  <p:sldSz cx="12192000" cy="6858000"/>
  <p:notesSz cx="6858000" cy="9144000"/>
  <p:defaultTextStyle>
    <a:defPPr>
      <a:defRPr lang="nb-NO"/>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9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7254" autoAdjust="0"/>
  </p:normalViewPr>
  <p:slideViewPr>
    <p:cSldViewPr snapToGrid="0">
      <p:cViewPr varScale="1">
        <p:scale>
          <a:sx n="55" d="100"/>
          <a:sy n="55" d="100"/>
        </p:scale>
        <p:origin x="1714"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3.xml"/><Relationship Id="rId18" Type="http://schemas.openxmlformats.org/officeDocument/2006/relationships/slide" Target="slides/slide8.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Master" Target="slideMasters/slideMaster4.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6.xml"/><Relationship Id="rId20" Type="http://schemas.openxmlformats.org/officeDocument/2006/relationships/slide" Target="slides/slide10.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1.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5.xml"/><Relationship Id="rId23" Type="http://schemas.openxmlformats.org/officeDocument/2006/relationships/viewProps" Target="viewProps.xml"/><Relationship Id="rId10" Type="http://schemas.openxmlformats.org/officeDocument/2006/relationships/slideMaster" Target="slideMasters/slideMaster7.xml"/><Relationship Id="rId19" Type="http://schemas.openxmlformats.org/officeDocument/2006/relationships/slide" Target="slides/slide9.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4.xml"/><Relationship Id="rId2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da Marie Lillestrand Kittelsen" userId="12154653-0a60-4281-8b62-82febac9ddd6" providerId="ADAL" clId="{64515DAD-DB52-486D-B95F-3F1F269E27D9}"/>
    <pc:docChg chg="delSld modSld">
      <pc:chgData name="Ida Marie Lillestrand Kittelsen" userId="12154653-0a60-4281-8b62-82febac9ddd6" providerId="ADAL" clId="{64515DAD-DB52-486D-B95F-3F1F269E27D9}" dt="2023-03-06T09:38:20.508" v="89" actId="2696"/>
      <pc:docMkLst>
        <pc:docMk/>
      </pc:docMkLst>
      <pc:sldChg chg="modSp mod">
        <pc:chgData name="Ida Marie Lillestrand Kittelsen" userId="12154653-0a60-4281-8b62-82febac9ddd6" providerId="ADAL" clId="{64515DAD-DB52-486D-B95F-3F1F269E27D9}" dt="2023-03-06T09:16:44.994" v="30" actId="20577"/>
        <pc:sldMkLst>
          <pc:docMk/>
          <pc:sldMk cId="0" sldId="261"/>
        </pc:sldMkLst>
        <pc:spChg chg="mod">
          <ac:chgData name="Ida Marie Lillestrand Kittelsen" userId="12154653-0a60-4281-8b62-82febac9ddd6" providerId="ADAL" clId="{64515DAD-DB52-486D-B95F-3F1F269E27D9}" dt="2023-03-06T09:16:44.994" v="30" actId="20577"/>
          <ac:spMkLst>
            <pc:docMk/>
            <pc:sldMk cId="0" sldId="261"/>
            <ac:spMk id="2" creationId="{17EA47DF-ED2C-5B98-1D78-FB9F94D617FF}"/>
          </ac:spMkLst>
        </pc:spChg>
      </pc:sldChg>
      <pc:sldChg chg="modSp mod">
        <pc:chgData name="Ida Marie Lillestrand Kittelsen" userId="12154653-0a60-4281-8b62-82febac9ddd6" providerId="ADAL" clId="{64515DAD-DB52-486D-B95F-3F1F269E27D9}" dt="2023-03-06T09:17:23.746" v="67" actId="20577"/>
        <pc:sldMkLst>
          <pc:docMk/>
          <pc:sldMk cId="3965006717" sldId="271"/>
        </pc:sldMkLst>
        <pc:spChg chg="mod">
          <ac:chgData name="Ida Marie Lillestrand Kittelsen" userId="12154653-0a60-4281-8b62-82febac9ddd6" providerId="ADAL" clId="{64515DAD-DB52-486D-B95F-3F1F269E27D9}" dt="2023-03-06T09:17:23.746" v="67" actId="20577"/>
          <ac:spMkLst>
            <pc:docMk/>
            <pc:sldMk cId="3965006717" sldId="271"/>
            <ac:spMk id="2" creationId="{E783594C-769A-0B0A-18E6-C4CF951943F8}"/>
          </ac:spMkLst>
        </pc:spChg>
      </pc:sldChg>
      <pc:sldChg chg="del">
        <pc:chgData name="Ida Marie Lillestrand Kittelsen" userId="12154653-0a60-4281-8b62-82febac9ddd6" providerId="ADAL" clId="{64515DAD-DB52-486D-B95F-3F1F269E27D9}" dt="2023-03-06T09:38:20.508" v="89" actId="2696"/>
        <pc:sldMkLst>
          <pc:docMk/>
          <pc:sldMk cId="3737605406" sldId="274"/>
        </pc:sldMkLst>
      </pc:sldChg>
      <pc:sldChg chg="modNotesTx">
        <pc:chgData name="Ida Marie Lillestrand Kittelsen" userId="12154653-0a60-4281-8b62-82febac9ddd6" providerId="ADAL" clId="{64515DAD-DB52-486D-B95F-3F1F269E27D9}" dt="2023-03-06T09:18:34.497" v="88" actId="20577"/>
        <pc:sldMkLst>
          <pc:docMk/>
          <pc:sldMk cId="2826723702" sldId="276"/>
        </pc:sldMkLst>
      </pc:sldChg>
    </pc:docChg>
  </pc:docChgLst>
  <pc:docChgLst>
    <pc:chgData name="Cathrine Løes Sørby" userId="453ffb51-d645-44fe-b265-43846f0ff910" providerId="ADAL" clId="{9F10D398-B4C9-4997-8512-C589193D878E}"/>
    <pc:docChg chg="delSld modSld">
      <pc:chgData name="Cathrine Løes Sørby" userId="453ffb51-d645-44fe-b265-43846f0ff910" providerId="ADAL" clId="{9F10D398-B4C9-4997-8512-C589193D878E}" dt="2024-04-17T09:01:42.554" v="1999" actId="20577"/>
      <pc:docMkLst>
        <pc:docMk/>
      </pc:docMkLst>
      <pc:sldChg chg="modSp mod modNotesTx">
        <pc:chgData name="Cathrine Løes Sørby" userId="453ffb51-d645-44fe-b265-43846f0ff910" providerId="ADAL" clId="{9F10D398-B4C9-4997-8512-C589193D878E}" dt="2024-04-17T08:32:51.169" v="1310" actId="20577"/>
        <pc:sldMkLst>
          <pc:docMk/>
          <pc:sldMk cId="0" sldId="262"/>
        </pc:sldMkLst>
        <pc:spChg chg="mod">
          <ac:chgData name="Cathrine Løes Sørby" userId="453ffb51-d645-44fe-b265-43846f0ff910" providerId="ADAL" clId="{9F10D398-B4C9-4997-8512-C589193D878E}" dt="2024-04-17T08:32:51.169" v="1310" actId="20577"/>
          <ac:spMkLst>
            <pc:docMk/>
            <pc:sldMk cId="0" sldId="262"/>
            <ac:spMk id="15361" creationId="{D9A8E711-0927-4B15-BDCD-E8F3DDB206A2}"/>
          </ac:spMkLst>
        </pc:spChg>
        <pc:spChg chg="mod">
          <ac:chgData name="Cathrine Løes Sørby" userId="453ffb51-d645-44fe-b265-43846f0ff910" providerId="ADAL" clId="{9F10D398-B4C9-4997-8512-C589193D878E}" dt="2024-04-17T08:29:05.834" v="1227" actId="1076"/>
          <ac:spMkLst>
            <pc:docMk/>
            <pc:sldMk cId="0" sldId="262"/>
            <ac:spMk id="15362" creationId="{16023CCD-A2CE-6C2B-BEE2-FDDDCF2091CC}"/>
          </ac:spMkLst>
        </pc:spChg>
        <pc:picChg chg="mod">
          <ac:chgData name="Cathrine Løes Sørby" userId="453ffb51-d645-44fe-b265-43846f0ff910" providerId="ADAL" clId="{9F10D398-B4C9-4997-8512-C589193D878E}" dt="2024-04-17T08:32:06.331" v="1298" actId="1076"/>
          <ac:picMkLst>
            <pc:docMk/>
            <pc:sldMk cId="0" sldId="262"/>
            <ac:picMk id="1026" creationId="{D11F2BE8-DA0E-22C1-0570-DC879AA56A8E}"/>
          </ac:picMkLst>
        </pc:picChg>
      </pc:sldChg>
      <pc:sldChg chg="modSp mod modNotesTx">
        <pc:chgData name="Cathrine Løes Sørby" userId="453ffb51-d645-44fe-b265-43846f0ff910" providerId="ADAL" clId="{9F10D398-B4C9-4997-8512-C589193D878E}" dt="2024-04-17T08:41:43.019" v="1375" actId="20577"/>
        <pc:sldMkLst>
          <pc:docMk/>
          <pc:sldMk cId="2826723702" sldId="276"/>
        </pc:sldMkLst>
        <pc:spChg chg="mod">
          <ac:chgData name="Cathrine Løes Sørby" userId="453ffb51-d645-44fe-b265-43846f0ff910" providerId="ADAL" clId="{9F10D398-B4C9-4997-8512-C589193D878E}" dt="2024-04-17T08:41:43.019" v="1375" actId="20577"/>
          <ac:spMkLst>
            <pc:docMk/>
            <pc:sldMk cId="2826723702" sldId="276"/>
            <ac:spMk id="15361" creationId="{D9A8E711-0927-4B15-BDCD-E8F3DDB206A2}"/>
          </ac:spMkLst>
        </pc:spChg>
        <pc:picChg chg="mod">
          <ac:chgData name="Cathrine Løes Sørby" userId="453ffb51-d645-44fe-b265-43846f0ff910" providerId="ADAL" clId="{9F10D398-B4C9-4997-8512-C589193D878E}" dt="2024-04-17T08:16:08.138" v="576" actId="1076"/>
          <ac:picMkLst>
            <pc:docMk/>
            <pc:sldMk cId="2826723702" sldId="276"/>
            <ac:picMk id="2050" creationId="{6A120897-A697-63D5-EEBB-C30454EE7F1A}"/>
          </ac:picMkLst>
        </pc:picChg>
      </pc:sldChg>
      <pc:sldChg chg="modSp mod modNotesTx">
        <pc:chgData name="Cathrine Løes Sørby" userId="453ffb51-d645-44fe-b265-43846f0ff910" providerId="ADAL" clId="{9F10D398-B4C9-4997-8512-C589193D878E}" dt="2024-04-17T09:01:42.554" v="1999" actId="20577"/>
        <pc:sldMkLst>
          <pc:docMk/>
          <pc:sldMk cId="711894683" sldId="277"/>
        </pc:sldMkLst>
        <pc:spChg chg="mod">
          <ac:chgData name="Cathrine Løes Sørby" userId="453ffb51-d645-44fe-b265-43846f0ff910" providerId="ADAL" clId="{9F10D398-B4C9-4997-8512-C589193D878E}" dt="2024-04-17T08:50:29.536" v="1560" actId="20577"/>
          <ac:spMkLst>
            <pc:docMk/>
            <pc:sldMk cId="711894683" sldId="277"/>
            <ac:spMk id="3" creationId="{5465379B-4495-C3A1-E4FC-E8EFD5DC60B6}"/>
          </ac:spMkLst>
        </pc:spChg>
        <pc:picChg chg="mod">
          <ac:chgData name="Cathrine Løes Sørby" userId="453ffb51-d645-44fe-b265-43846f0ff910" providerId="ADAL" clId="{9F10D398-B4C9-4997-8512-C589193D878E}" dt="2024-04-17T08:50:32.341" v="1561" actId="1076"/>
          <ac:picMkLst>
            <pc:docMk/>
            <pc:sldMk cId="711894683" sldId="277"/>
            <ac:picMk id="7170" creationId="{780037A2-7EFF-8093-75B6-2202B1F24171}"/>
          </ac:picMkLst>
        </pc:picChg>
      </pc:sldChg>
      <pc:sldChg chg="del">
        <pc:chgData name="Cathrine Løes Sørby" userId="453ffb51-d645-44fe-b265-43846f0ff910" providerId="ADAL" clId="{9F10D398-B4C9-4997-8512-C589193D878E}" dt="2024-04-17T08:38:44.744" v="1311" actId="47"/>
        <pc:sldMkLst>
          <pc:docMk/>
          <pc:sldMk cId="2552167421" sldId="291"/>
        </pc:sldMkLst>
      </pc:sldChg>
      <pc:sldChg chg="modSp mod modNotesTx">
        <pc:chgData name="Cathrine Løes Sørby" userId="453ffb51-d645-44fe-b265-43846f0ff910" providerId="ADAL" clId="{9F10D398-B4C9-4997-8512-C589193D878E}" dt="2024-04-17T08:24:38.903" v="1192" actId="20577"/>
        <pc:sldMkLst>
          <pc:docMk/>
          <pc:sldMk cId="0" sldId="292"/>
        </pc:sldMkLst>
        <pc:spChg chg="mod">
          <ac:chgData name="Cathrine Løes Sørby" userId="453ffb51-d645-44fe-b265-43846f0ff910" providerId="ADAL" clId="{9F10D398-B4C9-4997-8512-C589193D878E}" dt="2024-04-17T08:19:40.003" v="721" actId="20577"/>
          <ac:spMkLst>
            <pc:docMk/>
            <pc:sldMk cId="0" sldId="292"/>
            <ac:spMk id="15361" creationId="{D9A8E711-0927-4B15-BDCD-E8F3DDB206A2}"/>
          </ac:spMkLst>
        </pc:spChg>
        <pc:picChg chg="mod">
          <ac:chgData name="Cathrine Løes Sørby" userId="453ffb51-d645-44fe-b265-43846f0ff910" providerId="ADAL" clId="{9F10D398-B4C9-4997-8512-C589193D878E}" dt="2024-04-17T08:18:12.552" v="681" actId="1076"/>
          <ac:picMkLst>
            <pc:docMk/>
            <pc:sldMk cId="0" sldId="292"/>
            <ac:picMk id="1026" creationId="{55773359-91E6-C1FB-C987-1379EDD88E91}"/>
          </ac:picMkLst>
        </pc:picChg>
      </pc:sldChg>
    </pc:docChg>
  </pc:docChgLst>
  <pc:docChgLst>
    <pc:chgData name="Renate Dybdal Hansen" userId="8f533bdc-1f06-46c5-8376-6b62126245f7" providerId="ADAL" clId="{C7193D84-5DD7-4D0F-9197-447561534E33}"/>
    <pc:docChg chg="modSld">
      <pc:chgData name="Renate Dybdal Hansen" userId="8f533bdc-1f06-46c5-8376-6b62126245f7" providerId="ADAL" clId="{C7193D84-5DD7-4D0F-9197-447561534E33}" dt="2024-05-15T11:58:51.542" v="37" actId="113"/>
      <pc:docMkLst>
        <pc:docMk/>
      </pc:docMkLst>
      <pc:sldChg chg="delSp modSp mod">
        <pc:chgData name="Renate Dybdal Hansen" userId="8f533bdc-1f06-46c5-8376-6b62126245f7" providerId="ADAL" clId="{C7193D84-5DD7-4D0F-9197-447561534E33}" dt="2024-05-15T11:57:15.512" v="25" actId="1076"/>
        <pc:sldMkLst>
          <pc:docMk/>
          <pc:sldMk cId="0" sldId="262"/>
        </pc:sldMkLst>
        <pc:spChg chg="mod">
          <ac:chgData name="Renate Dybdal Hansen" userId="8f533bdc-1f06-46c5-8376-6b62126245f7" providerId="ADAL" clId="{C7193D84-5DD7-4D0F-9197-447561534E33}" dt="2024-05-15T11:57:02.335" v="22" actId="20577"/>
          <ac:spMkLst>
            <pc:docMk/>
            <pc:sldMk cId="0" sldId="262"/>
            <ac:spMk id="15361" creationId="{D9A8E711-0927-4B15-BDCD-E8F3DDB206A2}"/>
          </ac:spMkLst>
        </pc:spChg>
        <pc:spChg chg="del mod">
          <ac:chgData name="Renate Dybdal Hansen" userId="8f533bdc-1f06-46c5-8376-6b62126245f7" providerId="ADAL" clId="{C7193D84-5DD7-4D0F-9197-447561534E33}" dt="2024-05-15T11:57:09.409" v="24" actId="478"/>
          <ac:spMkLst>
            <pc:docMk/>
            <pc:sldMk cId="0" sldId="262"/>
            <ac:spMk id="15362" creationId="{16023CCD-A2CE-6C2B-BEE2-FDDDCF2091CC}"/>
          </ac:spMkLst>
        </pc:spChg>
        <pc:picChg chg="mod">
          <ac:chgData name="Renate Dybdal Hansen" userId="8f533bdc-1f06-46c5-8376-6b62126245f7" providerId="ADAL" clId="{C7193D84-5DD7-4D0F-9197-447561534E33}" dt="2024-05-15T11:57:15.512" v="25" actId="1076"/>
          <ac:picMkLst>
            <pc:docMk/>
            <pc:sldMk cId="0" sldId="262"/>
            <ac:picMk id="1026" creationId="{D11F2BE8-DA0E-22C1-0570-DC879AA56A8E}"/>
          </ac:picMkLst>
        </pc:picChg>
      </pc:sldChg>
      <pc:sldChg chg="modNotesTx">
        <pc:chgData name="Renate Dybdal Hansen" userId="8f533bdc-1f06-46c5-8376-6b62126245f7" providerId="ADAL" clId="{C7193D84-5DD7-4D0F-9197-447561534E33}" dt="2024-05-15T11:56:10.290" v="12" actId="20577"/>
        <pc:sldMkLst>
          <pc:docMk/>
          <pc:sldMk cId="0" sldId="263"/>
        </pc:sldMkLst>
      </pc:sldChg>
      <pc:sldChg chg="delSp modNotesTx">
        <pc:chgData name="Renate Dybdal Hansen" userId="8f533bdc-1f06-46c5-8376-6b62126245f7" providerId="ADAL" clId="{C7193D84-5DD7-4D0F-9197-447561534E33}" dt="2024-05-15T11:57:53.658" v="27" actId="20577"/>
        <pc:sldMkLst>
          <pc:docMk/>
          <pc:sldMk cId="2826723702" sldId="276"/>
        </pc:sldMkLst>
        <pc:spChg chg="del">
          <ac:chgData name="Renate Dybdal Hansen" userId="8f533bdc-1f06-46c5-8376-6b62126245f7" providerId="ADAL" clId="{C7193D84-5DD7-4D0F-9197-447561534E33}" dt="2024-05-15T11:57:41.040" v="26" actId="478"/>
          <ac:spMkLst>
            <pc:docMk/>
            <pc:sldMk cId="2826723702" sldId="276"/>
            <ac:spMk id="15362" creationId="{16023CCD-A2CE-6C2B-BEE2-FDDDCF2091CC}"/>
          </ac:spMkLst>
        </pc:spChg>
      </pc:sldChg>
      <pc:sldChg chg="delSp modSp modNotesTx">
        <pc:chgData name="Renate Dybdal Hansen" userId="8f533bdc-1f06-46c5-8376-6b62126245f7" providerId="ADAL" clId="{C7193D84-5DD7-4D0F-9197-447561534E33}" dt="2024-05-15T11:58:23.930" v="32" actId="20577"/>
        <pc:sldMkLst>
          <pc:docMk/>
          <pc:sldMk cId="711894683" sldId="277"/>
        </pc:sldMkLst>
        <pc:spChg chg="del mod">
          <ac:chgData name="Renate Dybdal Hansen" userId="8f533bdc-1f06-46c5-8376-6b62126245f7" providerId="ADAL" clId="{C7193D84-5DD7-4D0F-9197-447561534E33}" dt="2024-05-15T11:58:06.087" v="30" actId="478"/>
          <ac:spMkLst>
            <pc:docMk/>
            <pc:sldMk cId="711894683" sldId="277"/>
            <ac:spMk id="2" creationId="{51D8A11D-1F5B-1BBA-5372-5360C7097EDD}"/>
          </ac:spMkLst>
        </pc:spChg>
        <pc:picChg chg="mod">
          <ac:chgData name="Renate Dybdal Hansen" userId="8f533bdc-1f06-46c5-8376-6b62126245f7" providerId="ADAL" clId="{C7193D84-5DD7-4D0F-9197-447561534E33}" dt="2024-05-15T11:58:09.094" v="31" actId="1076"/>
          <ac:picMkLst>
            <pc:docMk/>
            <pc:sldMk cId="711894683" sldId="277"/>
            <ac:picMk id="7170" creationId="{780037A2-7EFF-8093-75B6-2202B1F24171}"/>
          </ac:picMkLst>
        </pc:picChg>
      </pc:sldChg>
      <pc:sldChg chg="modNotesTx">
        <pc:chgData name="Renate Dybdal Hansen" userId="8f533bdc-1f06-46c5-8376-6b62126245f7" providerId="ADAL" clId="{C7193D84-5DD7-4D0F-9197-447561534E33}" dt="2024-05-15T11:58:51.542" v="37" actId="113"/>
        <pc:sldMkLst>
          <pc:docMk/>
          <pc:sldMk cId="2882282484" sldId="290"/>
        </pc:sldMkLst>
      </pc:sldChg>
    </pc:docChg>
  </pc:docChgLst>
  <pc:docChgLst>
    <pc:chgData name="Frida Torgersen" userId="S::frida.torgersen@io.kommune.no::ea265081-7c03-4e48-ae3c-fad608c99291" providerId="AD" clId="Web-{D53530B4-5935-D1F6-8A76-8FC6C62432DF}"/>
    <pc:docChg chg="modSld">
      <pc:chgData name="Frida Torgersen" userId="S::frida.torgersen@io.kommune.no::ea265081-7c03-4e48-ae3c-fad608c99291" providerId="AD" clId="Web-{D53530B4-5935-D1F6-8A76-8FC6C62432DF}" dt="2024-04-17T08:55:42.005" v="0" actId="20577"/>
      <pc:docMkLst>
        <pc:docMk/>
      </pc:docMkLst>
      <pc:sldChg chg="modSp">
        <pc:chgData name="Frida Torgersen" userId="S::frida.torgersen@io.kommune.no::ea265081-7c03-4e48-ae3c-fad608c99291" providerId="AD" clId="Web-{D53530B4-5935-D1F6-8A76-8FC6C62432DF}" dt="2024-04-17T08:55:42.005" v="0" actId="20577"/>
        <pc:sldMkLst>
          <pc:docMk/>
          <pc:sldMk cId="3978008642" sldId="315"/>
        </pc:sldMkLst>
        <pc:spChg chg="mod">
          <ac:chgData name="Frida Torgersen" userId="S::frida.torgersen@io.kommune.no::ea265081-7c03-4e48-ae3c-fad608c99291" providerId="AD" clId="Web-{D53530B4-5935-D1F6-8A76-8FC6C62432DF}" dt="2024-04-17T08:55:42.005" v="0" actId="20577"/>
          <ac:spMkLst>
            <pc:docMk/>
            <pc:sldMk cId="3978008642" sldId="315"/>
            <ac:spMk id="2" creationId="{FCC7787A-C533-5005-CD4B-586F3209C7D0}"/>
          </ac:spMkLst>
        </pc:spChg>
      </pc:sldChg>
    </pc:docChg>
  </pc:docChgLst>
  <pc:docChgLst>
    <pc:chgData name="Cathrine Løes Sørby" userId="453ffb51-d645-44fe-b265-43846f0ff910" providerId="ADAL" clId="{57E04950-9967-4130-8833-5B29838588B9}"/>
    <pc:docChg chg="custSel delSld modSld">
      <pc:chgData name="Cathrine Løes Sørby" userId="453ffb51-d645-44fe-b265-43846f0ff910" providerId="ADAL" clId="{57E04950-9967-4130-8833-5B29838588B9}" dt="2023-09-07T08:00:07.670" v="809" actId="20577"/>
      <pc:docMkLst>
        <pc:docMk/>
      </pc:docMkLst>
      <pc:sldChg chg="modNotesTx">
        <pc:chgData name="Cathrine Løes Sørby" userId="453ffb51-d645-44fe-b265-43846f0ff910" providerId="ADAL" clId="{57E04950-9967-4130-8833-5B29838588B9}" dt="2023-09-07T07:18:56.602" v="52"/>
        <pc:sldMkLst>
          <pc:docMk/>
          <pc:sldMk cId="0" sldId="261"/>
        </pc:sldMkLst>
      </pc:sldChg>
      <pc:sldChg chg="modSp mod modNotesTx">
        <pc:chgData name="Cathrine Løes Sørby" userId="453ffb51-d645-44fe-b265-43846f0ff910" providerId="ADAL" clId="{57E04950-9967-4130-8833-5B29838588B9}" dt="2023-09-07T07:20:15.971" v="141" actId="20577"/>
        <pc:sldMkLst>
          <pc:docMk/>
          <pc:sldMk cId="0" sldId="262"/>
        </pc:sldMkLst>
        <pc:spChg chg="mod">
          <ac:chgData name="Cathrine Løes Sørby" userId="453ffb51-d645-44fe-b265-43846f0ff910" providerId="ADAL" clId="{57E04950-9967-4130-8833-5B29838588B9}" dt="2023-09-07T07:19:34.044" v="57" actId="5793"/>
          <ac:spMkLst>
            <pc:docMk/>
            <pc:sldMk cId="0" sldId="262"/>
            <ac:spMk id="15362" creationId="{16023CCD-A2CE-6C2B-BEE2-FDDDCF2091CC}"/>
          </ac:spMkLst>
        </pc:spChg>
        <pc:picChg chg="mod">
          <ac:chgData name="Cathrine Løes Sørby" userId="453ffb51-d645-44fe-b265-43846f0ff910" providerId="ADAL" clId="{57E04950-9967-4130-8833-5B29838588B9}" dt="2023-09-07T07:19:46.623" v="61" actId="1076"/>
          <ac:picMkLst>
            <pc:docMk/>
            <pc:sldMk cId="0" sldId="262"/>
            <ac:picMk id="1026" creationId="{D11F2BE8-DA0E-22C1-0570-DC879AA56A8E}"/>
          </ac:picMkLst>
        </pc:picChg>
      </pc:sldChg>
      <pc:sldChg chg="del modNotesTx">
        <pc:chgData name="Cathrine Løes Sørby" userId="453ffb51-d645-44fe-b265-43846f0ff910" providerId="ADAL" clId="{57E04950-9967-4130-8833-5B29838588B9}" dt="2023-09-07T07:19:00.141" v="53" actId="2696"/>
        <pc:sldMkLst>
          <pc:docMk/>
          <pc:sldMk cId="3965006717" sldId="271"/>
        </pc:sldMkLst>
      </pc:sldChg>
      <pc:sldChg chg="modSp modNotesTx">
        <pc:chgData name="Cathrine Løes Sørby" userId="453ffb51-d645-44fe-b265-43846f0ff910" providerId="ADAL" clId="{57E04950-9967-4130-8833-5B29838588B9}" dt="2023-09-07T07:21:25.064" v="203" actId="20577"/>
        <pc:sldMkLst>
          <pc:docMk/>
          <pc:sldMk cId="2826723702" sldId="276"/>
        </pc:sldMkLst>
        <pc:picChg chg="mod">
          <ac:chgData name="Cathrine Løes Sørby" userId="453ffb51-d645-44fe-b265-43846f0ff910" providerId="ADAL" clId="{57E04950-9967-4130-8833-5B29838588B9}" dt="2023-09-07T07:21:09.762" v="154" actId="1076"/>
          <ac:picMkLst>
            <pc:docMk/>
            <pc:sldMk cId="2826723702" sldId="276"/>
            <ac:picMk id="2050" creationId="{6A120897-A697-63D5-EEBB-C30454EE7F1A}"/>
          </ac:picMkLst>
        </pc:picChg>
      </pc:sldChg>
      <pc:sldChg chg="modSp modNotesTx">
        <pc:chgData name="Cathrine Løes Sørby" userId="453ffb51-d645-44fe-b265-43846f0ff910" providerId="ADAL" clId="{57E04950-9967-4130-8833-5B29838588B9}" dt="2023-09-07T07:22:53.951" v="268" actId="20577"/>
        <pc:sldMkLst>
          <pc:docMk/>
          <pc:sldMk cId="711894683" sldId="277"/>
        </pc:sldMkLst>
        <pc:picChg chg="mod">
          <ac:chgData name="Cathrine Løes Sørby" userId="453ffb51-d645-44fe-b265-43846f0ff910" providerId="ADAL" clId="{57E04950-9967-4130-8833-5B29838588B9}" dt="2023-09-07T07:21:53.492" v="204" actId="1076"/>
          <ac:picMkLst>
            <pc:docMk/>
            <pc:sldMk cId="711894683" sldId="277"/>
            <ac:picMk id="7170" creationId="{780037A2-7EFF-8093-75B6-2202B1F24171}"/>
          </ac:picMkLst>
        </pc:picChg>
      </pc:sldChg>
      <pc:sldChg chg="modNotesTx">
        <pc:chgData name="Cathrine Løes Sørby" userId="453ffb51-d645-44fe-b265-43846f0ff910" providerId="ADAL" clId="{57E04950-9967-4130-8833-5B29838588B9}" dt="2023-09-07T07:35:57.900" v="794" actId="20577"/>
        <pc:sldMkLst>
          <pc:docMk/>
          <pc:sldMk cId="2882282484" sldId="290"/>
        </pc:sldMkLst>
      </pc:sldChg>
      <pc:sldChg chg="modNotesTx">
        <pc:chgData name="Cathrine Løes Sørby" userId="453ffb51-d645-44fe-b265-43846f0ff910" providerId="ADAL" clId="{57E04950-9967-4130-8833-5B29838588B9}" dt="2023-09-07T08:00:07.670" v="809" actId="20577"/>
        <pc:sldMkLst>
          <pc:docMk/>
          <pc:sldMk cId="2552167421" sldId="291"/>
        </pc:sldMkLst>
      </pc:sldChg>
      <pc:sldChg chg="modSp">
        <pc:chgData name="Cathrine Løes Sørby" userId="453ffb51-d645-44fe-b265-43846f0ff910" providerId="ADAL" clId="{57E04950-9967-4130-8833-5B29838588B9}" dt="2023-09-07T07:23:17.467" v="271" actId="14100"/>
        <pc:sldMkLst>
          <pc:docMk/>
          <pc:sldMk cId="0" sldId="292"/>
        </pc:sldMkLst>
        <pc:picChg chg="mod">
          <ac:chgData name="Cathrine Løes Sørby" userId="453ffb51-d645-44fe-b265-43846f0ff910" providerId="ADAL" clId="{57E04950-9967-4130-8833-5B29838588B9}" dt="2023-09-07T07:23:17.467" v="271" actId="14100"/>
          <ac:picMkLst>
            <pc:docMk/>
            <pc:sldMk cId="0" sldId="292"/>
            <ac:picMk id="1026" creationId="{55773359-91E6-C1FB-C987-1379EDD88E91}"/>
          </ac:picMkLst>
        </pc:picChg>
      </pc:sldChg>
    </pc:docChg>
  </pc:docChgLst>
  <pc:docChgLst>
    <pc:chgData name="Cathrine Løes Sørby" userId="S::cathrine.sorby@io.kommune.no::453ffb51-d645-44fe-b265-43846f0ff910" providerId="AD" clId="Web-{4C2A5F26-B5A2-49A6-8320-120487D8351F}"/>
    <pc:docChg chg="modSld">
      <pc:chgData name="Cathrine Løes Sørby" userId="S::cathrine.sorby@io.kommune.no::453ffb51-d645-44fe-b265-43846f0ff910" providerId="AD" clId="Web-{4C2A5F26-B5A2-49A6-8320-120487D8351F}" dt="2024-04-17T08:10:46.917" v="340"/>
      <pc:docMkLst>
        <pc:docMk/>
      </pc:docMkLst>
      <pc:sldChg chg="modSp modNotes">
        <pc:chgData name="Cathrine Løes Sørby" userId="S::cathrine.sorby@io.kommune.no::453ffb51-d645-44fe-b265-43846f0ff910" providerId="AD" clId="Web-{4C2A5F26-B5A2-49A6-8320-120487D8351F}" dt="2024-04-17T08:10:46.917" v="340"/>
        <pc:sldMkLst>
          <pc:docMk/>
          <pc:sldMk cId="0" sldId="262"/>
        </pc:sldMkLst>
        <pc:spChg chg="mod">
          <ac:chgData name="Cathrine Løes Sørby" userId="S::cathrine.sorby@io.kommune.no::453ffb51-d645-44fe-b265-43846f0ff910" providerId="AD" clId="Web-{4C2A5F26-B5A2-49A6-8320-120487D8351F}" dt="2024-04-17T08:09:13.290" v="252" actId="20577"/>
          <ac:spMkLst>
            <pc:docMk/>
            <pc:sldMk cId="0" sldId="262"/>
            <ac:spMk id="15361" creationId="{D9A8E711-0927-4B15-BDCD-E8F3DDB206A2}"/>
          </ac:spMkLst>
        </pc:spChg>
      </pc:sldChg>
      <pc:sldChg chg="modNotes">
        <pc:chgData name="Cathrine Løes Sørby" userId="S::cathrine.sorby@io.kommune.no::453ffb51-d645-44fe-b265-43846f0ff910" providerId="AD" clId="Web-{4C2A5F26-B5A2-49A6-8320-120487D8351F}" dt="2024-04-17T08:05:22.161" v="45"/>
        <pc:sldMkLst>
          <pc:docMk/>
          <pc:sldMk cId="238921961" sldId="300"/>
        </pc:sldMkLst>
      </pc:sldChg>
    </pc:docChg>
  </pc:docChgLst>
  <pc:docChgLst>
    <pc:chgData name="anne-kristin.imenes_korus-sor.no#ext#@iokommune.onmicrosoft.com" userId="S::anne-kristin.imenes_korus-sor.no#ext#@iokommune.onmicrosoft.com::3b2eac1c-ddd3-41c2-8de2-2e6b2afe0769" providerId="AD" clId="Web-{5DFE7B47-4326-49F9-816D-D61C05D0121E}"/>
    <pc:docChg chg="modSld">
      <pc:chgData name="anne-kristin.imenes_korus-sor.no#ext#@iokommune.onmicrosoft.com" userId="S::anne-kristin.imenes_korus-sor.no#ext#@iokommune.onmicrosoft.com::3b2eac1c-ddd3-41c2-8de2-2e6b2afe0769" providerId="AD" clId="Web-{5DFE7B47-4326-49F9-816D-D61C05D0121E}" dt="2023-09-10T14:47:24.184" v="1" actId="20577"/>
      <pc:docMkLst>
        <pc:docMk/>
      </pc:docMkLst>
      <pc:sldChg chg="modSp">
        <pc:chgData name="anne-kristin.imenes_korus-sor.no#ext#@iokommune.onmicrosoft.com" userId="S::anne-kristin.imenes_korus-sor.no#ext#@iokommune.onmicrosoft.com::3b2eac1c-ddd3-41c2-8de2-2e6b2afe0769" providerId="AD" clId="Web-{5DFE7B47-4326-49F9-816D-D61C05D0121E}" dt="2023-09-10T14:47:24.184" v="1" actId="20577"/>
        <pc:sldMkLst>
          <pc:docMk/>
          <pc:sldMk cId="0" sldId="261"/>
        </pc:sldMkLst>
        <pc:spChg chg="mod">
          <ac:chgData name="anne-kristin.imenes_korus-sor.no#ext#@iokommune.onmicrosoft.com" userId="S::anne-kristin.imenes_korus-sor.no#ext#@iokommune.onmicrosoft.com::3b2eac1c-ddd3-41c2-8de2-2e6b2afe0769" providerId="AD" clId="Web-{5DFE7B47-4326-49F9-816D-D61C05D0121E}" dt="2023-09-10T14:47:24.184" v="1" actId="20577"/>
          <ac:spMkLst>
            <pc:docMk/>
            <pc:sldMk cId="0" sldId="261"/>
            <ac:spMk id="2" creationId="{17EA47DF-ED2C-5B98-1D78-FB9F94D617FF}"/>
          </ac:spMkLst>
        </pc:spChg>
      </pc:sldChg>
    </pc:docChg>
  </pc:docChgLst>
  <pc:docChgLst>
    <pc:chgData name="May Synøve Langfeldt Engen" userId="S::may.synove.langfeldt.engen@io.kommune.no::2fbc35dc-a1c1-46dd-9d84-0dd75363d3cb" providerId="AD" clId="Web-{0D972305-6380-0E8D-73E5-9755182A681B}"/>
    <pc:docChg chg="addSld">
      <pc:chgData name="May Synøve Langfeldt Engen" userId="S::may.synove.langfeldt.engen@io.kommune.no::2fbc35dc-a1c1-46dd-9d84-0dd75363d3cb" providerId="AD" clId="Web-{0D972305-6380-0E8D-73E5-9755182A681B}" dt="2023-03-20T10:45:37.525" v="1"/>
      <pc:docMkLst>
        <pc:docMk/>
      </pc:docMkLst>
      <pc:sldChg chg="add replId">
        <pc:chgData name="May Synøve Langfeldt Engen" userId="S::may.synove.langfeldt.engen@io.kommune.no::2fbc35dc-a1c1-46dd-9d84-0dd75363d3cb" providerId="AD" clId="Web-{0D972305-6380-0E8D-73E5-9755182A681B}" dt="2023-03-20T10:45:37.525" v="1"/>
        <pc:sldMkLst>
          <pc:docMk/>
          <pc:sldMk cId="711977538" sldId="292"/>
        </pc:sldMkLst>
      </pc:sldChg>
      <pc:sldChg chg="add replId">
        <pc:chgData name="May Synøve Langfeldt Engen" userId="S::may.synove.langfeldt.engen@io.kommune.no::2fbc35dc-a1c1-46dd-9d84-0dd75363d3cb" providerId="AD" clId="Web-{0D972305-6380-0E8D-73E5-9755182A681B}" dt="2023-03-20T10:44:20.680" v="0"/>
        <pc:sldMkLst>
          <pc:docMk/>
          <pc:sldMk cId="3423043246" sldId="292"/>
        </pc:sldMkLst>
      </pc:sldChg>
    </pc:docChg>
  </pc:docChgLst>
  <pc:docChgLst>
    <pc:chgData name="Cathrine Løes Sørby" userId="453ffb51-d645-44fe-b265-43846f0ff910" providerId="ADAL" clId="{34FBBBF9-0566-424F-848C-6973D7931994}"/>
    <pc:docChg chg="undo custSel delSld modSld sldOrd">
      <pc:chgData name="Cathrine Løes Sørby" userId="453ffb51-d645-44fe-b265-43846f0ff910" providerId="ADAL" clId="{34FBBBF9-0566-424F-848C-6973D7931994}" dt="2023-06-07T12:21:04.964" v="2111" actId="20577"/>
      <pc:docMkLst>
        <pc:docMk/>
      </pc:docMkLst>
      <pc:sldChg chg="delSp modSp mod modNotesTx">
        <pc:chgData name="Cathrine Løes Sørby" userId="453ffb51-d645-44fe-b265-43846f0ff910" providerId="ADAL" clId="{34FBBBF9-0566-424F-848C-6973D7931994}" dt="2023-06-07T12:21:04.964" v="2111" actId="20577"/>
        <pc:sldMkLst>
          <pc:docMk/>
          <pc:sldMk cId="0" sldId="262"/>
        </pc:sldMkLst>
        <pc:spChg chg="del mod">
          <ac:chgData name="Cathrine Løes Sørby" userId="453ffb51-d645-44fe-b265-43846f0ff910" providerId="ADAL" clId="{34FBBBF9-0566-424F-848C-6973D7931994}" dt="2023-05-10T11:12:25.145" v="1049"/>
          <ac:spMkLst>
            <pc:docMk/>
            <pc:sldMk cId="0" sldId="262"/>
            <ac:spMk id="2" creationId="{0A496F20-9BD9-2FBE-28B5-9AE117DD5842}"/>
          </ac:spMkLst>
        </pc:spChg>
        <pc:spChg chg="mod">
          <ac:chgData name="Cathrine Løes Sørby" userId="453ffb51-d645-44fe-b265-43846f0ff910" providerId="ADAL" clId="{34FBBBF9-0566-424F-848C-6973D7931994}" dt="2023-06-07T12:21:04.964" v="2111" actId="20577"/>
          <ac:spMkLst>
            <pc:docMk/>
            <pc:sldMk cId="0" sldId="262"/>
            <ac:spMk id="15361" creationId="{D9A8E711-0927-4B15-BDCD-E8F3DDB206A2}"/>
          </ac:spMkLst>
        </pc:spChg>
        <pc:picChg chg="mod">
          <ac:chgData name="Cathrine Løes Sørby" userId="453ffb51-d645-44fe-b265-43846f0ff910" providerId="ADAL" clId="{34FBBBF9-0566-424F-848C-6973D7931994}" dt="2023-06-07T10:40:42.758" v="1508" actId="1076"/>
          <ac:picMkLst>
            <pc:docMk/>
            <pc:sldMk cId="0" sldId="262"/>
            <ac:picMk id="1026" creationId="{D11F2BE8-DA0E-22C1-0570-DC879AA56A8E}"/>
          </ac:picMkLst>
        </pc:picChg>
      </pc:sldChg>
      <pc:sldChg chg="modSp mod modNotesTx">
        <pc:chgData name="Cathrine Løes Sørby" userId="453ffb51-d645-44fe-b265-43846f0ff910" providerId="ADAL" clId="{34FBBBF9-0566-424F-848C-6973D7931994}" dt="2023-03-06T08:47:38.825" v="5" actId="20577"/>
        <pc:sldMkLst>
          <pc:docMk/>
          <pc:sldMk cId="0" sldId="263"/>
        </pc:sldMkLst>
        <pc:spChg chg="mod">
          <ac:chgData name="Cathrine Løes Sørby" userId="453ffb51-d645-44fe-b265-43846f0ff910" providerId="ADAL" clId="{34FBBBF9-0566-424F-848C-6973D7931994}" dt="2023-03-06T08:47:05.174" v="1" actId="1076"/>
          <ac:spMkLst>
            <pc:docMk/>
            <pc:sldMk cId="0" sldId="263"/>
            <ac:spMk id="16385" creationId="{469BD19F-0D3B-BD96-CB1F-5D21E8E48E74}"/>
          </ac:spMkLst>
        </pc:spChg>
        <pc:spChg chg="mod">
          <ac:chgData name="Cathrine Løes Sørby" userId="453ffb51-d645-44fe-b265-43846f0ff910" providerId="ADAL" clId="{34FBBBF9-0566-424F-848C-6973D7931994}" dt="2023-03-06T08:47:38.825" v="5" actId="20577"/>
          <ac:spMkLst>
            <pc:docMk/>
            <pc:sldMk cId="0" sldId="263"/>
            <ac:spMk id="16386" creationId="{06FBE9FF-01BB-9F9B-355A-5BD972D94F49}"/>
          </ac:spMkLst>
        </pc:spChg>
      </pc:sldChg>
      <pc:sldChg chg="modNotesTx">
        <pc:chgData name="Cathrine Løes Sørby" userId="453ffb51-d645-44fe-b265-43846f0ff910" providerId="ADAL" clId="{34FBBBF9-0566-424F-848C-6973D7931994}" dt="2023-06-07T10:39:48.528" v="1505" actId="20577"/>
        <pc:sldMkLst>
          <pc:docMk/>
          <pc:sldMk cId="3965006717" sldId="271"/>
        </pc:sldMkLst>
      </pc:sldChg>
      <pc:sldChg chg="modSp mod modNotesTx">
        <pc:chgData name="Cathrine Løes Sørby" userId="453ffb51-d645-44fe-b265-43846f0ff910" providerId="ADAL" clId="{34FBBBF9-0566-424F-848C-6973D7931994}" dt="2023-06-07T11:09:18.577" v="1520" actId="20577"/>
        <pc:sldMkLst>
          <pc:docMk/>
          <pc:sldMk cId="2826723702" sldId="276"/>
        </pc:sldMkLst>
        <pc:spChg chg="mod">
          <ac:chgData name="Cathrine Løes Sørby" userId="453ffb51-d645-44fe-b265-43846f0ff910" providerId="ADAL" clId="{34FBBBF9-0566-424F-848C-6973D7931994}" dt="2023-05-10T11:18:23.472" v="1317" actId="20577"/>
          <ac:spMkLst>
            <pc:docMk/>
            <pc:sldMk cId="2826723702" sldId="276"/>
            <ac:spMk id="15361" creationId="{D9A8E711-0927-4B15-BDCD-E8F3DDB206A2}"/>
          </ac:spMkLst>
        </pc:spChg>
        <pc:picChg chg="mod">
          <ac:chgData name="Cathrine Løes Sørby" userId="453ffb51-d645-44fe-b265-43846f0ff910" providerId="ADAL" clId="{34FBBBF9-0566-424F-848C-6973D7931994}" dt="2023-06-07T10:40:49.800" v="1509" actId="1076"/>
          <ac:picMkLst>
            <pc:docMk/>
            <pc:sldMk cId="2826723702" sldId="276"/>
            <ac:picMk id="2050" creationId="{6A120897-A697-63D5-EEBB-C30454EE7F1A}"/>
          </ac:picMkLst>
        </pc:picChg>
      </pc:sldChg>
      <pc:sldChg chg="modSp mod ord modNotesTx">
        <pc:chgData name="Cathrine Løes Sørby" userId="453ffb51-d645-44fe-b265-43846f0ff910" providerId="ADAL" clId="{34FBBBF9-0566-424F-848C-6973D7931994}" dt="2023-06-07T11:14:27.850" v="1700" actId="20577"/>
        <pc:sldMkLst>
          <pc:docMk/>
          <pc:sldMk cId="711894683" sldId="277"/>
        </pc:sldMkLst>
        <pc:spChg chg="mod">
          <ac:chgData name="Cathrine Løes Sørby" userId="453ffb51-d645-44fe-b265-43846f0ff910" providerId="ADAL" clId="{34FBBBF9-0566-424F-848C-6973D7931994}" dt="2023-05-10T11:13:34.957" v="1069" actId="20577"/>
          <ac:spMkLst>
            <pc:docMk/>
            <pc:sldMk cId="711894683" sldId="277"/>
            <ac:spMk id="2" creationId="{51D8A11D-1F5B-1BBA-5372-5360C7097EDD}"/>
          </ac:spMkLst>
        </pc:spChg>
        <pc:spChg chg="mod">
          <ac:chgData name="Cathrine Løes Sørby" userId="453ffb51-d645-44fe-b265-43846f0ff910" providerId="ADAL" clId="{34FBBBF9-0566-424F-848C-6973D7931994}" dt="2023-05-10T11:15:07.201" v="1208" actId="20577"/>
          <ac:spMkLst>
            <pc:docMk/>
            <pc:sldMk cId="711894683" sldId="277"/>
            <ac:spMk id="3" creationId="{5465379B-4495-C3A1-E4FC-E8EFD5DC60B6}"/>
          </ac:spMkLst>
        </pc:spChg>
        <pc:picChg chg="mod">
          <ac:chgData name="Cathrine Løes Sørby" userId="453ffb51-d645-44fe-b265-43846f0ff910" providerId="ADAL" clId="{34FBBBF9-0566-424F-848C-6973D7931994}" dt="2023-05-10T11:15:24.342" v="1211" actId="14100"/>
          <ac:picMkLst>
            <pc:docMk/>
            <pc:sldMk cId="711894683" sldId="277"/>
            <ac:picMk id="7170" creationId="{780037A2-7EFF-8093-75B6-2202B1F24171}"/>
          </ac:picMkLst>
        </pc:picChg>
      </pc:sldChg>
      <pc:sldChg chg="del modNotesTx">
        <pc:chgData name="Cathrine Løes Sørby" userId="453ffb51-d645-44fe-b265-43846f0ff910" providerId="ADAL" clId="{34FBBBF9-0566-424F-848C-6973D7931994}" dt="2023-06-07T10:50:50.981" v="1510" actId="2696"/>
        <pc:sldMkLst>
          <pc:docMk/>
          <pc:sldMk cId="234580812" sldId="279"/>
        </pc:sldMkLst>
      </pc:sldChg>
      <pc:sldChg chg="modSp del mod modNotesTx">
        <pc:chgData name="Cathrine Løes Sørby" userId="453ffb51-d645-44fe-b265-43846f0ff910" providerId="ADAL" clId="{34FBBBF9-0566-424F-848C-6973D7931994}" dt="2023-04-14T13:21:54.997" v="1012" actId="2696"/>
        <pc:sldMkLst>
          <pc:docMk/>
          <pc:sldMk cId="54889200" sldId="286"/>
        </pc:sldMkLst>
        <pc:spChg chg="mod">
          <ac:chgData name="Cathrine Løes Sørby" userId="453ffb51-d645-44fe-b265-43846f0ff910" providerId="ADAL" clId="{34FBBBF9-0566-424F-848C-6973D7931994}" dt="2023-03-06T09:31:24.474" v="36" actId="20577"/>
          <ac:spMkLst>
            <pc:docMk/>
            <pc:sldMk cId="54889200" sldId="286"/>
            <ac:spMk id="2" creationId="{E0158F55-D215-8352-BA08-35381451398C}"/>
          </ac:spMkLst>
        </pc:spChg>
      </pc:sldChg>
      <pc:sldChg chg="modSp mod">
        <pc:chgData name="Cathrine Løes Sørby" userId="453ffb51-d645-44fe-b265-43846f0ff910" providerId="ADAL" clId="{34FBBBF9-0566-424F-848C-6973D7931994}" dt="2023-06-07T11:24:25.189" v="2108" actId="20577"/>
        <pc:sldMkLst>
          <pc:docMk/>
          <pc:sldMk cId="0" sldId="288"/>
        </pc:sldMkLst>
        <pc:spChg chg="mod">
          <ac:chgData name="Cathrine Løes Sørby" userId="453ffb51-d645-44fe-b265-43846f0ff910" providerId="ADAL" clId="{34FBBBF9-0566-424F-848C-6973D7931994}" dt="2023-06-07T11:24:25.189" v="2108" actId="20577"/>
          <ac:spMkLst>
            <pc:docMk/>
            <pc:sldMk cId="0" sldId="288"/>
            <ac:spMk id="3" creationId="{952AD62F-0DB6-602E-20E5-5B39ABE89282}"/>
          </ac:spMkLst>
        </pc:spChg>
      </pc:sldChg>
      <pc:sldChg chg="ord modNotesTx">
        <pc:chgData name="Cathrine Løes Sørby" userId="453ffb51-d645-44fe-b265-43846f0ff910" providerId="ADAL" clId="{34FBBBF9-0566-424F-848C-6973D7931994}" dt="2023-06-07T11:03:04.048" v="1512"/>
        <pc:sldMkLst>
          <pc:docMk/>
          <pc:sldMk cId="2882282484" sldId="290"/>
        </pc:sldMkLst>
      </pc:sldChg>
      <pc:sldChg chg="modNotesTx">
        <pc:chgData name="Cathrine Løes Sørby" userId="453ffb51-d645-44fe-b265-43846f0ff910" providerId="ADAL" clId="{34FBBBF9-0566-424F-848C-6973D7931994}" dt="2023-06-07T11:22:23.519" v="2089" actId="20577"/>
        <pc:sldMkLst>
          <pc:docMk/>
          <pc:sldMk cId="2552167421" sldId="291"/>
        </pc:sldMkLst>
      </pc:sldChg>
      <pc:sldChg chg="modNotesTx">
        <pc:chgData name="Cathrine Løes Sørby" userId="453ffb51-d645-44fe-b265-43846f0ff910" providerId="ADAL" clId="{34FBBBF9-0566-424F-848C-6973D7931994}" dt="2023-06-07T11:16:40.374" v="1824" actId="20577"/>
        <pc:sldMkLst>
          <pc:docMk/>
          <pc:sldMk cId="0" sldId="292"/>
        </pc:sldMkLst>
      </pc:sldChg>
    </pc:docChg>
  </pc:docChgLst>
  <pc:docChgLst>
    <pc:chgData name="Frida Torgersen" userId="S::frida.torgersen@io.kommune.no::ea265081-7c03-4e48-ae3c-fad608c99291" providerId="AD" clId="Web-{E814A1BC-D8E9-7508-0FC4-4582EDB41837}"/>
    <pc:docChg chg="modSld">
      <pc:chgData name="Frida Torgersen" userId="S::frida.torgersen@io.kommune.no::ea265081-7c03-4e48-ae3c-fad608c99291" providerId="AD" clId="Web-{E814A1BC-D8E9-7508-0FC4-4582EDB41837}" dt="2024-11-20T12:58:12.969" v="2"/>
      <pc:docMkLst>
        <pc:docMk/>
      </pc:docMkLst>
      <pc:sldChg chg="modNotes">
        <pc:chgData name="Frida Torgersen" userId="S::frida.torgersen@io.kommune.no::ea265081-7c03-4e48-ae3c-fad608c99291" providerId="AD" clId="Web-{E814A1BC-D8E9-7508-0FC4-4582EDB41837}" dt="2024-11-20T12:58:12.969" v="2"/>
        <pc:sldMkLst>
          <pc:docMk/>
          <pc:sldMk cId="238921961" sldId="300"/>
        </pc:sldMkLst>
      </pc:sldChg>
    </pc:docChg>
  </pc:docChgLst>
  <pc:docChgLst>
    <pc:chgData name="Renate Dybdal Hansen" userId="S::renate.dybdal.hansen@io.kommune.no::8f533bdc-1f06-46c5-8376-6b62126245f7" providerId="AD" clId="Web-{A139B572-A0A3-4A65-8667-954A7ABD4BF6}"/>
    <pc:docChg chg="modSld">
      <pc:chgData name="Renate Dybdal Hansen" userId="S::renate.dybdal.hansen@io.kommune.no::8f533bdc-1f06-46c5-8376-6b62126245f7" providerId="AD" clId="Web-{A139B572-A0A3-4A65-8667-954A7ABD4BF6}" dt="2023-10-17T08:45:28.548" v="0"/>
      <pc:docMkLst>
        <pc:docMk/>
      </pc:docMkLst>
      <pc:sldChg chg="modNotes">
        <pc:chgData name="Renate Dybdal Hansen" userId="S::renate.dybdal.hansen@io.kommune.no::8f533bdc-1f06-46c5-8376-6b62126245f7" providerId="AD" clId="Web-{A139B572-A0A3-4A65-8667-954A7ABD4BF6}" dt="2023-10-17T08:45:28.548" v="0"/>
        <pc:sldMkLst>
          <pc:docMk/>
          <pc:sldMk cId="2882282484" sldId="290"/>
        </pc:sldMkLst>
      </pc:sldChg>
    </pc:docChg>
  </pc:docChgLst>
  <pc:docChgLst>
    <pc:chgData name="anne-kristin.imenes_korus-sor.no#ext#@iokommune.onmicrosoft.com" userId="S::anne-kristin.imenes_korus-sor.no#ext#@iokommune.onmicrosoft.com::3b2eac1c-ddd3-41c2-8de2-2e6b2afe0769" providerId="AD" clId="Web-{9CCBB97A-D91A-4671-8153-F10B5A80D356}"/>
    <pc:docChg chg="modSld">
      <pc:chgData name="anne-kristin.imenes_korus-sor.no#ext#@iokommune.onmicrosoft.com" userId="S::anne-kristin.imenes_korus-sor.no#ext#@iokommune.onmicrosoft.com::3b2eac1c-ddd3-41c2-8de2-2e6b2afe0769" providerId="AD" clId="Web-{9CCBB97A-D91A-4671-8153-F10B5A80D356}" dt="2023-09-10T14:49:00.037" v="17" actId="20577"/>
      <pc:docMkLst>
        <pc:docMk/>
      </pc:docMkLst>
      <pc:sldChg chg="modSp modNotes">
        <pc:chgData name="anne-kristin.imenes_korus-sor.no#ext#@iokommune.onmicrosoft.com" userId="S::anne-kristin.imenes_korus-sor.no#ext#@iokommune.onmicrosoft.com::3b2eac1c-ddd3-41c2-8de2-2e6b2afe0769" providerId="AD" clId="Web-{9CCBB97A-D91A-4671-8153-F10B5A80D356}" dt="2023-09-10T14:49:00.037" v="17" actId="20577"/>
        <pc:sldMkLst>
          <pc:docMk/>
          <pc:sldMk cId="2882282484" sldId="290"/>
        </pc:sldMkLst>
        <pc:spChg chg="mod">
          <ac:chgData name="anne-kristin.imenes_korus-sor.no#ext#@iokommune.onmicrosoft.com" userId="S::anne-kristin.imenes_korus-sor.no#ext#@iokommune.onmicrosoft.com::3b2eac1c-ddd3-41c2-8de2-2e6b2afe0769" providerId="AD" clId="Web-{9CCBB97A-D91A-4671-8153-F10B5A80D356}" dt="2023-09-10T14:49:00.037" v="17" actId="20577"/>
          <ac:spMkLst>
            <pc:docMk/>
            <pc:sldMk cId="2882282484" sldId="290"/>
            <ac:spMk id="2" creationId="{E3317E8B-C955-4FE9-086B-87EDA9B90215}"/>
          </ac:spMkLst>
        </pc:spChg>
      </pc:sldChg>
    </pc:docChg>
  </pc:docChgLst>
  <pc:docChgLst>
    <pc:chgData name="Ida Marie Lillestrand Kittelsen" userId="12154653-0a60-4281-8b62-82febac9ddd6" providerId="ADAL" clId="{DF7F094B-FFBF-4F40-83F9-17B3E728409C}"/>
    <pc:docChg chg="custSel modSld">
      <pc:chgData name="Ida Marie Lillestrand Kittelsen" userId="12154653-0a60-4281-8b62-82febac9ddd6" providerId="ADAL" clId="{DF7F094B-FFBF-4F40-83F9-17B3E728409C}" dt="2023-05-10T11:24:58.342" v="421" actId="20577"/>
      <pc:docMkLst>
        <pc:docMk/>
      </pc:docMkLst>
      <pc:sldChg chg="modSp mod modNotesTx">
        <pc:chgData name="Ida Marie Lillestrand Kittelsen" userId="12154653-0a60-4281-8b62-82febac9ddd6" providerId="ADAL" clId="{DF7F094B-FFBF-4F40-83F9-17B3E728409C}" dt="2023-05-10T11:05:49.960" v="85" actId="20577"/>
        <pc:sldMkLst>
          <pc:docMk/>
          <pc:sldMk cId="0" sldId="262"/>
        </pc:sldMkLst>
        <pc:spChg chg="mod">
          <ac:chgData name="Ida Marie Lillestrand Kittelsen" userId="12154653-0a60-4281-8b62-82febac9ddd6" providerId="ADAL" clId="{DF7F094B-FFBF-4F40-83F9-17B3E728409C}" dt="2023-05-10T11:05:32.202" v="83" actId="20577"/>
          <ac:spMkLst>
            <pc:docMk/>
            <pc:sldMk cId="0" sldId="262"/>
            <ac:spMk id="2" creationId="{0A496F20-9BD9-2FBE-28B5-9AE117DD5842}"/>
          </ac:spMkLst>
        </pc:spChg>
        <pc:picChg chg="mod">
          <ac:chgData name="Ida Marie Lillestrand Kittelsen" userId="12154653-0a60-4281-8b62-82febac9ddd6" providerId="ADAL" clId="{DF7F094B-FFBF-4F40-83F9-17B3E728409C}" dt="2023-05-10T10:38:53.047" v="34" actId="14100"/>
          <ac:picMkLst>
            <pc:docMk/>
            <pc:sldMk cId="0" sldId="262"/>
            <ac:picMk id="1026" creationId="{D11F2BE8-DA0E-22C1-0570-DC879AA56A8E}"/>
          </ac:picMkLst>
        </pc:picChg>
      </pc:sldChg>
      <pc:sldChg chg="delSp modSp mod modNotesTx">
        <pc:chgData name="Ida Marie Lillestrand Kittelsen" userId="12154653-0a60-4281-8b62-82febac9ddd6" providerId="ADAL" clId="{DF7F094B-FFBF-4F40-83F9-17B3E728409C}" dt="2023-05-10T11:17:26.969" v="313" actId="20577"/>
        <pc:sldMkLst>
          <pc:docMk/>
          <pc:sldMk cId="2826723702" sldId="276"/>
        </pc:sldMkLst>
        <pc:spChg chg="del mod">
          <ac:chgData name="Ida Marie Lillestrand Kittelsen" userId="12154653-0a60-4281-8b62-82febac9ddd6" providerId="ADAL" clId="{DF7F094B-FFBF-4F40-83F9-17B3E728409C}" dt="2023-05-10T11:11:34.103" v="287" actId="478"/>
          <ac:spMkLst>
            <pc:docMk/>
            <pc:sldMk cId="2826723702" sldId="276"/>
            <ac:spMk id="3" creationId="{9B5865FA-2695-CEDE-E078-B513EB9FD8D7}"/>
          </ac:spMkLst>
        </pc:spChg>
        <pc:spChg chg="mod">
          <ac:chgData name="Ida Marie Lillestrand Kittelsen" userId="12154653-0a60-4281-8b62-82febac9ddd6" providerId="ADAL" clId="{DF7F094B-FFBF-4F40-83F9-17B3E728409C}" dt="2023-05-10T11:12:04.369" v="312" actId="207"/>
          <ac:spMkLst>
            <pc:docMk/>
            <pc:sldMk cId="2826723702" sldId="276"/>
            <ac:spMk id="15361" creationId="{D9A8E711-0927-4B15-BDCD-E8F3DDB206A2}"/>
          </ac:spMkLst>
        </pc:spChg>
        <pc:picChg chg="mod">
          <ac:chgData name="Ida Marie Lillestrand Kittelsen" userId="12154653-0a60-4281-8b62-82febac9ddd6" providerId="ADAL" clId="{DF7F094B-FFBF-4F40-83F9-17B3E728409C}" dt="2023-05-10T11:07:50.426" v="104" actId="1076"/>
          <ac:picMkLst>
            <pc:docMk/>
            <pc:sldMk cId="2826723702" sldId="276"/>
            <ac:picMk id="2050" creationId="{6A120897-A697-63D5-EEBB-C30454EE7F1A}"/>
          </ac:picMkLst>
        </pc:picChg>
      </pc:sldChg>
      <pc:sldChg chg="modNotesTx">
        <pc:chgData name="Ida Marie Lillestrand Kittelsen" userId="12154653-0a60-4281-8b62-82febac9ddd6" providerId="ADAL" clId="{DF7F094B-FFBF-4F40-83F9-17B3E728409C}" dt="2023-05-10T11:24:58.342" v="421" actId="20577"/>
        <pc:sldMkLst>
          <pc:docMk/>
          <pc:sldMk cId="234580812" sldId="279"/>
        </pc:sldMkLst>
      </pc:sldChg>
    </pc:docChg>
  </pc:docChgLst>
  <pc:docChgLst>
    <pc:chgData name="Cathrine Løes Sørby" userId="453ffb51-d645-44fe-b265-43846f0ff910" providerId="ADAL" clId="{22549F0B-BC61-48F1-9280-05FAE964DA70}"/>
    <pc:docChg chg="addSld modSld sldOrd">
      <pc:chgData name="Cathrine Løes Sørby" userId="453ffb51-d645-44fe-b265-43846f0ff910" providerId="ADAL" clId="{22549F0B-BC61-48F1-9280-05FAE964DA70}" dt="2023-02-22T12:49:15.487" v="77" actId="20577"/>
      <pc:docMkLst>
        <pc:docMk/>
      </pc:docMkLst>
      <pc:sldChg chg="modSp mod">
        <pc:chgData name="Cathrine Løes Sørby" userId="453ffb51-d645-44fe-b265-43846f0ff910" providerId="ADAL" clId="{22549F0B-BC61-48F1-9280-05FAE964DA70}" dt="2023-02-22T12:49:15.487" v="77" actId="20577"/>
        <pc:sldMkLst>
          <pc:docMk/>
          <pc:sldMk cId="0" sldId="261"/>
        </pc:sldMkLst>
        <pc:spChg chg="mod">
          <ac:chgData name="Cathrine Løes Sørby" userId="453ffb51-d645-44fe-b265-43846f0ff910" providerId="ADAL" clId="{22549F0B-BC61-48F1-9280-05FAE964DA70}" dt="2023-02-22T12:49:15.487" v="77" actId="20577"/>
          <ac:spMkLst>
            <pc:docMk/>
            <pc:sldMk cId="0" sldId="261"/>
            <ac:spMk id="2" creationId="{17EA47DF-ED2C-5B98-1D78-FB9F94D617FF}"/>
          </ac:spMkLst>
        </pc:spChg>
      </pc:sldChg>
      <pc:sldChg chg="addSp">
        <pc:chgData name="Cathrine Løes Sørby" userId="453ffb51-d645-44fe-b265-43846f0ff910" providerId="ADAL" clId="{22549F0B-BC61-48F1-9280-05FAE964DA70}" dt="2023-02-22T12:47:21.484" v="60"/>
        <pc:sldMkLst>
          <pc:docMk/>
          <pc:sldMk cId="0" sldId="262"/>
        </pc:sldMkLst>
        <pc:picChg chg="add">
          <ac:chgData name="Cathrine Løes Sørby" userId="453ffb51-d645-44fe-b265-43846f0ff910" providerId="ADAL" clId="{22549F0B-BC61-48F1-9280-05FAE964DA70}" dt="2023-02-22T12:47:21.484" v="60"/>
          <ac:picMkLst>
            <pc:docMk/>
            <pc:sldMk cId="0" sldId="262"/>
            <ac:picMk id="1026" creationId="{D11F2BE8-DA0E-22C1-0570-DC879AA56A8E}"/>
          </ac:picMkLst>
        </pc:picChg>
      </pc:sldChg>
      <pc:sldChg chg="modSp mod ord modNotesTx">
        <pc:chgData name="Cathrine Løes Sørby" userId="453ffb51-d645-44fe-b265-43846f0ff910" providerId="ADAL" clId="{22549F0B-BC61-48F1-9280-05FAE964DA70}" dt="2023-02-22T12:46:44.547" v="41"/>
        <pc:sldMkLst>
          <pc:docMk/>
          <pc:sldMk cId="0" sldId="263"/>
        </pc:sldMkLst>
        <pc:spChg chg="mod">
          <ac:chgData name="Cathrine Løes Sørby" userId="453ffb51-d645-44fe-b265-43846f0ff910" providerId="ADAL" clId="{22549F0B-BC61-48F1-9280-05FAE964DA70}" dt="2023-02-22T12:45:30.848" v="32" actId="14100"/>
          <ac:spMkLst>
            <pc:docMk/>
            <pc:sldMk cId="0" sldId="263"/>
            <ac:spMk id="16385" creationId="{469BD19F-0D3B-BD96-CB1F-5D21E8E48E74}"/>
          </ac:spMkLst>
        </pc:spChg>
        <pc:spChg chg="mod">
          <ac:chgData name="Cathrine Løes Sørby" userId="453ffb51-d645-44fe-b265-43846f0ff910" providerId="ADAL" clId="{22549F0B-BC61-48F1-9280-05FAE964DA70}" dt="2023-02-22T12:44:58.873" v="19" actId="20577"/>
          <ac:spMkLst>
            <pc:docMk/>
            <pc:sldMk cId="0" sldId="263"/>
            <ac:spMk id="16386" creationId="{06FBE9FF-01BB-9F9B-355A-5BD972D94F49}"/>
          </ac:spMkLst>
        </pc:spChg>
      </pc:sldChg>
      <pc:sldChg chg="addSp add">
        <pc:chgData name="Cathrine Løes Sørby" userId="453ffb51-d645-44fe-b265-43846f0ff910" providerId="ADAL" clId="{22549F0B-BC61-48F1-9280-05FAE964DA70}" dt="2023-02-22T12:48:04.265" v="65"/>
        <pc:sldMkLst>
          <pc:docMk/>
          <pc:sldMk cId="350293486" sldId="272"/>
        </pc:sldMkLst>
        <pc:picChg chg="add">
          <ac:chgData name="Cathrine Løes Sørby" userId="453ffb51-d645-44fe-b265-43846f0ff910" providerId="ADAL" clId="{22549F0B-BC61-48F1-9280-05FAE964DA70}" dt="2023-02-22T12:48:04.265" v="65"/>
          <ac:picMkLst>
            <pc:docMk/>
            <pc:sldMk cId="350293486" sldId="272"/>
            <ac:picMk id="6146" creationId="{728F4AD8-93EC-DC46-142F-ACA0C9B99F1C}"/>
          </ac:picMkLst>
        </pc:picChg>
      </pc:sldChg>
      <pc:sldChg chg="addSp add">
        <pc:chgData name="Cathrine Løes Sørby" userId="453ffb51-d645-44fe-b265-43846f0ff910" providerId="ADAL" clId="{22549F0B-BC61-48F1-9280-05FAE964DA70}" dt="2023-02-22T12:47:57.529" v="64"/>
        <pc:sldMkLst>
          <pc:docMk/>
          <pc:sldMk cId="988735310" sldId="273"/>
        </pc:sldMkLst>
        <pc:picChg chg="add">
          <ac:chgData name="Cathrine Løes Sørby" userId="453ffb51-d645-44fe-b265-43846f0ff910" providerId="ADAL" clId="{22549F0B-BC61-48F1-9280-05FAE964DA70}" dt="2023-02-22T12:47:57.529" v="64"/>
          <ac:picMkLst>
            <pc:docMk/>
            <pc:sldMk cId="988735310" sldId="273"/>
            <ac:picMk id="5122" creationId="{F3968DE5-08BB-534B-2811-B513B3E96AD9}"/>
          </ac:picMkLst>
        </pc:picChg>
      </pc:sldChg>
      <pc:sldChg chg="addSp add">
        <pc:chgData name="Cathrine Løes Sørby" userId="453ffb51-d645-44fe-b265-43846f0ff910" providerId="ADAL" clId="{22549F0B-BC61-48F1-9280-05FAE964DA70}" dt="2023-02-22T12:47:47.254" v="63"/>
        <pc:sldMkLst>
          <pc:docMk/>
          <pc:sldMk cId="3737605406" sldId="274"/>
        </pc:sldMkLst>
        <pc:picChg chg="add">
          <ac:chgData name="Cathrine Løes Sørby" userId="453ffb51-d645-44fe-b265-43846f0ff910" providerId="ADAL" clId="{22549F0B-BC61-48F1-9280-05FAE964DA70}" dt="2023-02-22T12:47:47.254" v="63"/>
          <ac:picMkLst>
            <pc:docMk/>
            <pc:sldMk cId="3737605406" sldId="274"/>
            <ac:picMk id="4098" creationId="{22C7ABA3-57CF-99D3-4BD5-87D48DAE18F6}"/>
          </ac:picMkLst>
        </pc:picChg>
      </pc:sldChg>
      <pc:sldChg chg="addSp add">
        <pc:chgData name="Cathrine Løes Sørby" userId="453ffb51-d645-44fe-b265-43846f0ff910" providerId="ADAL" clId="{22549F0B-BC61-48F1-9280-05FAE964DA70}" dt="2023-02-22T12:47:38.510" v="62"/>
        <pc:sldMkLst>
          <pc:docMk/>
          <pc:sldMk cId="137900898" sldId="275"/>
        </pc:sldMkLst>
        <pc:picChg chg="add">
          <ac:chgData name="Cathrine Løes Sørby" userId="453ffb51-d645-44fe-b265-43846f0ff910" providerId="ADAL" clId="{22549F0B-BC61-48F1-9280-05FAE964DA70}" dt="2023-02-22T12:47:38.510" v="62"/>
          <ac:picMkLst>
            <pc:docMk/>
            <pc:sldMk cId="137900898" sldId="275"/>
            <ac:picMk id="3074" creationId="{5718A9D2-F544-869B-78CF-D5FC59E619E0}"/>
          </ac:picMkLst>
        </pc:picChg>
      </pc:sldChg>
      <pc:sldChg chg="addSp add">
        <pc:chgData name="Cathrine Løes Sørby" userId="453ffb51-d645-44fe-b265-43846f0ff910" providerId="ADAL" clId="{22549F0B-BC61-48F1-9280-05FAE964DA70}" dt="2023-02-22T12:47:29.799" v="61"/>
        <pc:sldMkLst>
          <pc:docMk/>
          <pc:sldMk cId="2826723702" sldId="276"/>
        </pc:sldMkLst>
        <pc:picChg chg="add">
          <ac:chgData name="Cathrine Løes Sørby" userId="453ffb51-d645-44fe-b265-43846f0ff910" providerId="ADAL" clId="{22549F0B-BC61-48F1-9280-05FAE964DA70}" dt="2023-02-22T12:47:29.799" v="61"/>
          <ac:picMkLst>
            <pc:docMk/>
            <pc:sldMk cId="2826723702" sldId="276"/>
            <ac:picMk id="2050" creationId="{6A120897-A697-63D5-EEBB-C30454EE7F1A}"/>
          </ac:picMkLst>
        </pc:picChg>
      </pc:sldChg>
      <pc:sldChg chg="addSp new">
        <pc:chgData name="Cathrine Løes Sørby" userId="453ffb51-d645-44fe-b265-43846f0ff910" providerId="ADAL" clId="{22549F0B-BC61-48F1-9280-05FAE964DA70}" dt="2023-02-22T12:48:24.612" v="68"/>
        <pc:sldMkLst>
          <pc:docMk/>
          <pc:sldMk cId="711894683" sldId="277"/>
        </pc:sldMkLst>
        <pc:picChg chg="add">
          <ac:chgData name="Cathrine Løes Sørby" userId="453ffb51-d645-44fe-b265-43846f0ff910" providerId="ADAL" clId="{22549F0B-BC61-48F1-9280-05FAE964DA70}" dt="2023-02-22T12:48:24.612" v="68"/>
          <ac:picMkLst>
            <pc:docMk/>
            <pc:sldMk cId="711894683" sldId="277"/>
            <ac:picMk id="7170" creationId="{780037A2-7EFF-8093-75B6-2202B1F24171}"/>
          </ac:picMkLst>
        </pc:picChg>
      </pc:sldChg>
      <pc:sldChg chg="addSp add">
        <pc:chgData name="Cathrine Løes Sørby" userId="453ffb51-d645-44fe-b265-43846f0ff910" providerId="ADAL" clId="{22549F0B-BC61-48F1-9280-05FAE964DA70}" dt="2023-02-22T12:48:31.628" v="69"/>
        <pc:sldMkLst>
          <pc:docMk/>
          <pc:sldMk cId="1677131875" sldId="278"/>
        </pc:sldMkLst>
        <pc:picChg chg="add">
          <ac:chgData name="Cathrine Løes Sørby" userId="453ffb51-d645-44fe-b265-43846f0ff910" providerId="ADAL" clId="{22549F0B-BC61-48F1-9280-05FAE964DA70}" dt="2023-02-22T12:48:31.628" v="69"/>
          <ac:picMkLst>
            <pc:docMk/>
            <pc:sldMk cId="1677131875" sldId="278"/>
            <ac:picMk id="8194" creationId="{065764B1-C0E5-0CCD-544F-0C884576D6E6}"/>
          </ac:picMkLst>
        </pc:picChg>
      </pc:sldChg>
      <pc:sldChg chg="addSp new">
        <pc:chgData name="Cathrine Løes Sørby" userId="453ffb51-d645-44fe-b265-43846f0ff910" providerId="ADAL" clId="{22549F0B-BC61-48F1-9280-05FAE964DA70}" dt="2023-02-22T12:48:46.824" v="71"/>
        <pc:sldMkLst>
          <pc:docMk/>
          <pc:sldMk cId="234580812" sldId="279"/>
        </pc:sldMkLst>
        <pc:picChg chg="add">
          <ac:chgData name="Cathrine Løes Sørby" userId="453ffb51-d645-44fe-b265-43846f0ff910" providerId="ADAL" clId="{22549F0B-BC61-48F1-9280-05FAE964DA70}" dt="2023-02-22T12:48:46.824" v="71"/>
          <ac:picMkLst>
            <pc:docMk/>
            <pc:sldMk cId="234580812" sldId="279"/>
            <ac:picMk id="9218" creationId="{7FD13F8C-19C8-BAE8-5177-513050F1606C}"/>
          </ac:picMkLst>
        </pc:picChg>
      </pc:sldChg>
    </pc:docChg>
  </pc:docChgLst>
  <pc:docChgLst>
    <pc:chgData name="Renate Dybdal Hansen" userId="8f533bdc-1f06-46c5-8376-6b62126245f7" providerId="ADAL" clId="{54A8B7FE-6BE1-46CF-B583-062B6A9D1586}"/>
    <pc:docChg chg="modSld">
      <pc:chgData name="Renate Dybdal Hansen" userId="8f533bdc-1f06-46c5-8376-6b62126245f7" providerId="ADAL" clId="{54A8B7FE-6BE1-46CF-B583-062B6A9D1586}" dt="2024-12-04T10:30:33.327" v="25"/>
      <pc:docMkLst>
        <pc:docMk/>
      </pc:docMkLst>
      <pc:sldChg chg="modNotesTx">
        <pc:chgData name="Renate Dybdal Hansen" userId="8f533bdc-1f06-46c5-8376-6b62126245f7" providerId="ADAL" clId="{54A8B7FE-6BE1-46CF-B583-062B6A9D1586}" dt="2024-12-04T10:30:33.327" v="25"/>
        <pc:sldMkLst>
          <pc:docMk/>
          <pc:sldMk cId="3978008642" sldId="315"/>
        </pc:sldMkLst>
      </pc:sldChg>
    </pc:docChg>
  </pc:docChgLst>
  <pc:docChgLst>
    <pc:chgData name="Ida Marie Lillestrand Kittelsen" userId="S::ida.kittelsen@io.kommune.no::12154653-0a60-4281-8b62-82febac9ddd6" providerId="AD" clId="Web-{85727928-2B7B-4F91-8318-965C64991054}"/>
    <pc:docChg chg="modSld">
      <pc:chgData name="Ida Marie Lillestrand Kittelsen" userId="S::ida.kittelsen@io.kommune.no::12154653-0a60-4281-8b62-82febac9ddd6" providerId="AD" clId="Web-{85727928-2B7B-4F91-8318-965C64991054}" dt="2023-10-26T06:33:43.360" v="1"/>
      <pc:docMkLst>
        <pc:docMk/>
      </pc:docMkLst>
      <pc:sldChg chg="modNotes">
        <pc:chgData name="Ida Marie Lillestrand Kittelsen" userId="S::ida.kittelsen@io.kommune.no::12154653-0a60-4281-8b62-82febac9ddd6" providerId="AD" clId="Web-{85727928-2B7B-4F91-8318-965C64991054}" dt="2023-10-26T06:33:43.360" v="1"/>
        <pc:sldMkLst>
          <pc:docMk/>
          <pc:sldMk cId="50309499" sldId="287"/>
        </pc:sldMkLst>
      </pc:sldChg>
    </pc:docChg>
  </pc:docChgLst>
  <pc:docChgLst>
    <pc:chgData name="Ida Marie Lillestrand Kittelsen" userId="12154653-0a60-4281-8b62-82febac9ddd6" providerId="ADAL" clId="{4AE58BAC-89E3-43AF-817C-0530D34F2695}"/>
    <pc:docChg chg="modSld">
      <pc:chgData name="Ida Marie Lillestrand Kittelsen" userId="12154653-0a60-4281-8b62-82febac9ddd6" providerId="ADAL" clId="{4AE58BAC-89E3-43AF-817C-0530D34F2695}" dt="2023-06-07T10:52:56.504" v="21" actId="20577"/>
      <pc:docMkLst>
        <pc:docMk/>
      </pc:docMkLst>
      <pc:sldChg chg="modNotesTx">
        <pc:chgData name="Ida Marie Lillestrand Kittelsen" userId="12154653-0a60-4281-8b62-82febac9ddd6" providerId="ADAL" clId="{4AE58BAC-89E3-43AF-817C-0530D34F2695}" dt="2023-06-07T10:52:56.504" v="21" actId="20577"/>
        <pc:sldMkLst>
          <pc:docMk/>
          <pc:sldMk cId="0" sldId="292"/>
        </pc:sldMkLst>
      </pc:sldChg>
    </pc:docChg>
  </pc:docChgLst>
  <pc:docChgLst>
    <pc:chgData name="May Synøve Langfeldt Engen" userId="S::may.synove.langfeldt.engen@io.kommune.no::2fbc35dc-a1c1-46dd-9d84-0dd75363d3cb" providerId="AD" clId="Web-{4C66F776-3D9B-81A4-C578-BF9CBC5F532C}"/>
    <pc:docChg chg="modSld">
      <pc:chgData name="May Synøve Langfeldt Engen" userId="S::may.synove.langfeldt.engen@io.kommune.no::2fbc35dc-a1c1-46dd-9d84-0dd75363d3cb" providerId="AD" clId="Web-{4C66F776-3D9B-81A4-C578-BF9CBC5F532C}" dt="2023-03-20T09:17:32.734" v="40"/>
      <pc:docMkLst>
        <pc:docMk/>
      </pc:docMkLst>
      <pc:sldChg chg="addSp modSp">
        <pc:chgData name="May Synøve Langfeldt Engen" userId="S::may.synove.langfeldt.engen@io.kommune.no::2fbc35dc-a1c1-46dd-9d84-0dd75363d3cb" providerId="AD" clId="Web-{4C66F776-3D9B-81A4-C578-BF9CBC5F532C}" dt="2023-03-20T09:00:44.741" v="30" actId="20577"/>
        <pc:sldMkLst>
          <pc:docMk/>
          <pc:sldMk cId="2826723702" sldId="276"/>
        </pc:sldMkLst>
        <pc:spChg chg="add mod">
          <ac:chgData name="May Synøve Langfeldt Engen" userId="S::may.synove.langfeldt.engen@io.kommune.no::2fbc35dc-a1c1-46dd-9d84-0dd75363d3cb" providerId="AD" clId="Web-{4C66F776-3D9B-81A4-C578-BF9CBC5F532C}" dt="2023-03-20T09:00:44.741" v="30" actId="20577"/>
          <ac:spMkLst>
            <pc:docMk/>
            <pc:sldMk cId="2826723702" sldId="276"/>
            <ac:spMk id="2" creationId="{26315855-6EE6-8897-3521-9A5B8E8D9888}"/>
          </ac:spMkLst>
        </pc:spChg>
      </pc:sldChg>
      <pc:sldChg chg="modNotes">
        <pc:chgData name="May Synøve Langfeldt Engen" userId="S::may.synove.langfeldt.engen@io.kommune.no::2fbc35dc-a1c1-46dd-9d84-0dd75363d3cb" providerId="AD" clId="Web-{4C66F776-3D9B-81A4-C578-BF9CBC5F532C}" dt="2023-03-20T09:13:31.932" v="38"/>
        <pc:sldMkLst>
          <pc:docMk/>
          <pc:sldMk cId="234580812" sldId="279"/>
        </pc:sldMkLst>
      </pc:sldChg>
      <pc:sldChg chg="modNotes">
        <pc:chgData name="May Synøve Langfeldt Engen" userId="S::may.synove.langfeldt.engen@io.kommune.no::2fbc35dc-a1c1-46dd-9d84-0dd75363d3cb" providerId="AD" clId="Web-{4C66F776-3D9B-81A4-C578-BF9CBC5F532C}" dt="2023-03-20T09:17:32.734" v="40"/>
        <pc:sldMkLst>
          <pc:docMk/>
          <pc:sldMk cId="2552167421" sldId="291"/>
        </pc:sldMkLst>
      </pc:sldChg>
    </pc:docChg>
  </pc:docChgLst>
  <pc:docChgLst>
    <pc:chgData name="Julie Ruud Ulset" userId="867d97ee-183d-48e9-b2ff-dfc3b165e1a7" providerId="ADAL" clId="{D9C2D381-5F52-4205-A38E-F2DE4C3D2765}"/>
    <pc:docChg chg="undo custSel addSld delSld modSld">
      <pc:chgData name="Julie Ruud Ulset" userId="867d97ee-183d-48e9-b2ff-dfc3b165e1a7" providerId="ADAL" clId="{D9C2D381-5F52-4205-A38E-F2DE4C3D2765}" dt="2023-03-06T09:45:47.182" v="1114" actId="2696"/>
      <pc:docMkLst>
        <pc:docMk/>
      </pc:docMkLst>
      <pc:sldChg chg="addSp modSp mod modNotesTx">
        <pc:chgData name="Julie Ruud Ulset" userId="867d97ee-183d-48e9-b2ff-dfc3b165e1a7" providerId="ADAL" clId="{D9C2D381-5F52-4205-A38E-F2DE4C3D2765}" dt="2023-03-06T09:22:28.003" v="945" actId="255"/>
        <pc:sldMkLst>
          <pc:docMk/>
          <pc:sldMk cId="0" sldId="262"/>
        </pc:sldMkLst>
        <pc:spChg chg="add mod">
          <ac:chgData name="Julie Ruud Ulset" userId="867d97ee-183d-48e9-b2ff-dfc3b165e1a7" providerId="ADAL" clId="{D9C2D381-5F52-4205-A38E-F2DE4C3D2765}" dt="2023-03-06T09:22:28.003" v="945" actId="255"/>
          <ac:spMkLst>
            <pc:docMk/>
            <pc:sldMk cId="0" sldId="262"/>
            <ac:spMk id="2" creationId="{0A496F20-9BD9-2FBE-28B5-9AE117DD5842}"/>
          </ac:spMkLst>
        </pc:spChg>
      </pc:sldChg>
      <pc:sldChg chg="modSp mod">
        <pc:chgData name="Julie Ruud Ulset" userId="867d97ee-183d-48e9-b2ff-dfc3b165e1a7" providerId="ADAL" clId="{D9C2D381-5F52-4205-A38E-F2DE4C3D2765}" dt="2023-03-06T09:22:13.478" v="943" actId="207"/>
        <pc:sldMkLst>
          <pc:docMk/>
          <pc:sldMk cId="0" sldId="263"/>
        </pc:sldMkLst>
        <pc:spChg chg="mod">
          <ac:chgData name="Julie Ruud Ulset" userId="867d97ee-183d-48e9-b2ff-dfc3b165e1a7" providerId="ADAL" clId="{D9C2D381-5F52-4205-A38E-F2DE4C3D2765}" dt="2023-03-06T09:22:13.478" v="943" actId="207"/>
          <ac:spMkLst>
            <pc:docMk/>
            <pc:sldMk cId="0" sldId="263"/>
            <ac:spMk id="16385" creationId="{469BD19F-0D3B-BD96-CB1F-5D21E8E48E74}"/>
          </ac:spMkLst>
        </pc:spChg>
      </pc:sldChg>
      <pc:sldChg chg="del">
        <pc:chgData name="Julie Ruud Ulset" userId="867d97ee-183d-48e9-b2ff-dfc3b165e1a7" providerId="ADAL" clId="{D9C2D381-5F52-4205-A38E-F2DE4C3D2765}" dt="2023-03-06T08:28:56.182" v="44" actId="47"/>
        <pc:sldMkLst>
          <pc:docMk/>
          <pc:sldMk cId="0" sldId="264"/>
        </pc:sldMkLst>
      </pc:sldChg>
      <pc:sldChg chg="del">
        <pc:chgData name="Julie Ruud Ulset" userId="867d97ee-183d-48e9-b2ff-dfc3b165e1a7" providerId="ADAL" clId="{D9C2D381-5F52-4205-A38E-F2DE4C3D2765}" dt="2023-03-06T08:28:59.872" v="46" actId="47"/>
        <pc:sldMkLst>
          <pc:docMk/>
          <pc:sldMk cId="0" sldId="265"/>
        </pc:sldMkLst>
      </pc:sldChg>
      <pc:sldChg chg="del">
        <pc:chgData name="Julie Ruud Ulset" userId="867d97ee-183d-48e9-b2ff-dfc3b165e1a7" providerId="ADAL" clId="{D9C2D381-5F52-4205-A38E-F2DE4C3D2765}" dt="2023-03-06T08:29:00.959" v="47" actId="47"/>
        <pc:sldMkLst>
          <pc:docMk/>
          <pc:sldMk cId="0" sldId="266"/>
        </pc:sldMkLst>
      </pc:sldChg>
      <pc:sldChg chg="del">
        <pc:chgData name="Julie Ruud Ulset" userId="867d97ee-183d-48e9-b2ff-dfc3b165e1a7" providerId="ADAL" clId="{D9C2D381-5F52-4205-A38E-F2DE4C3D2765}" dt="2023-03-06T08:28:50.450" v="42" actId="47"/>
        <pc:sldMkLst>
          <pc:docMk/>
          <pc:sldMk cId="0" sldId="267"/>
        </pc:sldMkLst>
      </pc:sldChg>
      <pc:sldChg chg="del">
        <pc:chgData name="Julie Ruud Ulset" userId="867d97ee-183d-48e9-b2ff-dfc3b165e1a7" providerId="ADAL" clId="{D9C2D381-5F52-4205-A38E-F2DE4C3D2765}" dt="2023-03-06T08:28:58.158" v="45" actId="47"/>
        <pc:sldMkLst>
          <pc:docMk/>
          <pc:sldMk cId="0" sldId="268"/>
        </pc:sldMkLst>
      </pc:sldChg>
      <pc:sldChg chg="del">
        <pc:chgData name="Julie Ruud Ulset" userId="867d97ee-183d-48e9-b2ff-dfc3b165e1a7" providerId="ADAL" clId="{D9C2D381-5F52-4205-A38E-F2DE4C3D2765}" dt="2023-03-06T08:28:54.577" v="43" actId="47"/>
        <pc:sldMkLst>
          <pc:docMk/>
          <pc:sldMk cId="0" sldId="269"/>
        </pc:sldMkLst>
      </pc:sldChg>
      <pc:sldChg chg="modSp mod modNotesTx">
        <pc:chgData name="Julie Ruud Ulset" userId="867d97ee-183d-48e9-b2ff-dfc3b165e1a7" providerId="ADAL" clId="{D9C2D381-5F52-4205-A38E-F2DE4C3D2765}" dt="2023-03-06T09:22:04.856" v="942" actId="20577"/>
        <pc:sldMkLst>
          <pc:docMk/>
          <pc:sldMk cId="3965006717" sldId="271"/>
        </pc:sldMkLst>
        <pc:spChg chg="mod">
          <ac:chgData name="Julie Ruud Ulset" userId="867d97ee-183d-48e9-b2ff-dfc3b165e1a7" providerId="ADAL" clId="{D9C2D381-5F52-4205-A38E-F2DE4C3D2765}" dt="2023-03-06T09:18:57.424" v="661" actId="113"/>
          <ac:spMkLst>
            <pc:docMk/>
            <pc:sldMk cId="3965006717" sldId="271"/>
            <ac:spMk id="2" creationId="{E783594C-769A-0B0A-18E6-C4CF951943F8}"/>
          </ac:spMkLst>
        </pc:spChg>
      </pc:sldChg>
      <pc:sldChg chg="del">
        <pc:chgData name="Julie Ruud Ulset" userId="867d97ee-183d-48e9-b2ff-dfc3b165e1a7" providerId="ADAL" clId="{D9C2D381-5F52-4205-A38E-F2DE4C3D2765}" dt="2023-03-06T08:47:54.554" v="204" actId="47"/>
        <pc:sldMkLst>
          <pc:docMk/>
          <pc:sldMk cId="350293486" sldId="272"/>
        </pc:sldMkLst>
      </pc:sldChg>
      <pc:sldChg chg="del">
        <pc:chgData name="Julie Ruud Ulset" userId="867d97ee-183d-48e9-b2ff-dfc3b165e1a7" providerId="ADAL" clId="{D9C2D381-5F52-4205-A38E-F2DE4C3D2765}" dt="2023-03-06T08:47:52.650" v="203" actId="47"/>
        <pc:sldMkLst>
          <pc:docMk/>
          <pc:sldMk cId="988735310" sldId="273"/>
        </pc:sldMkLst>
      </pc:sldChg>
      <pc:sldChg chg="modNotesTx">
        <pc:chgData name="Julie Ruud Ulset" userId="867d97ee-183d-48e9-b2ff-dfc3b165e1a7" providerId="ADAL" clId="{D9C2D381-5F52-4205-A38E-F2DE4C3D2765}" dt="2023-03-06T08:49:04.358" v="224" actId="20577"/>
        <pc:sldMkLst>
          <pc:docMk/>
          <pc:sldMk cId="3737605406" sldId="274"/>
        </pc:sldMkLst>
      </pc:sldChg>
      <pc:sldChg chg="del">
        <pc:chgData name="Julie Ruud Ulset" userId="867d97ee-183d-48e9-b2ff-dfc3b165e1a7" providerId="ADAL" clId="{D9C2D381-5F52-4205-A38E-F2DE4C3D2765}" dt="2023-03-06T08:47:45.975" v="201" actId="47"/>
        <pc:sldMkLst>
          <pc:docMk/>
          <pc:sldMk cId="137900898" sldId="275"/>
        </pc:sldMkLst>
      </pc:sldChg>
      <pc:sldChg chg="modNotesTx">
        <pc:chgData name="Julie Ruud Ulset" userId="867d97ee-183d-48e9-b2ff-dfc3b165e1a7" providerId="ADAL" clId="{D9C2D381-5F52-4205-A38E-F2DE4C3D2765}" dt="2023-03-06T09:44:15.745" v="1113" actId="20577"/>
        <pc:sldMkLst>
          <pc:docMk/>
          <pc:sldMk cId="2826723702" sldId="276"/>
        </pc:sldMkLst>
      </pc:sldChg>
      <pc:sldChg chg="modNotesTx">
        <pc:chgData name="Julie Ruud Ulset" userId="867d97ee-183d-48e9-b2ff-dfc3b165e1a7" providerId="ADAL" clId="{D9C2D381-5F52-4205-A38E-F2DE4C3D2765}" dt="2023-03-06T08:49:58.630" v="252" actId="20577"/>
        <pc:sldMkLst>
          <pc:docMk/>
          <pc:sldMk cId="711894683" sldId="277"/>
        </pc:sldMkLst>
      </pc:sldChg>
      <pc:sldChg chg="del modNotesTx">
        <pc:chgData name="Julie Ruud Ulset" userId="867d97ee-183d-48e9-b2ff-dfc3b165e1a7" providerId="ADAL" clId="{D9C2D381-5F52-4205-A38E-F2DE4C3D2765}" dt="2023-03-06T09:45:47.182" v="1114" actId="2696"/>
        <pc:sldMkLst>
          <pc:docMk/>
          <pc:sldMk cId="1677131875" sldId="278"/>
        </pc:sldMkLst>
      </pc:sldChg>
      <pc:sldChg chg="addSp delSp mod modNotesTx">
        <pc:chgData name="Julie Ruud Ulset" userId="867d97ee-183d-48e9-b2ff-dfc3b165e1a7" providerId="ADAL" clId="{D9C2D381-5F52-4205-A38E-F2DE4C3D2765}" dt="2023-03-06T09:03:15.711" v="389" actId="22"/>
        <pc:sldMkLst>
          <pc:docMk/>
          <pc:sldMk cId="234580812" sldId="279"/>
        </pc:sldMkLst>
        <pc:spChg chg="add del">
          <ac:chgData name="Julie Ruud Ulset" userId="867d97ee-183d-48e9-b2ff-dfc3b165e1a7" providerId="ADAL" clId="{D9C2D381-5F52-4205-A38E-F2DE4C3D2765}" dt="2023-03-06T09:03:15.711" v="389" actId="22"/>
          <ac:spMkLst>
            <pc:docMk/>
            <pc:sldMk cId="234580812" sldId="279"/>
            <ac:spMk id="5" creationId="{B5E6B0FB-BA2F-2B6F-1B1D-62C24B41ED8C}"/>
          </ac:spMkLst>
        </pc:spChg>
      </pc:sldChg>
      <pc:sldChg chg="del">
        <pc:chgData name="Julie Ruud Ulset" userId="867d97ee-183d-48e9-b2ff-dfc3b165e1a7" providerId="ADAL" clId="{D9C2D381-5F52-4205-A38E-F2DE4C3D2765}" dt="2023-03-06T08:27:39.466" v="28" actId="2696"/>
        <pc:sldMkLst>
          <pc:docMk/>
          <pc:sldMk cId="0" sldId="285"/>
        </pc:sldMkLst>
      </pc:sldChg>
      <pc:sldChg chg="modSp mod modNotesTx">
        <pc:chgData name="Julie Ruud Ulset" userId="867d97ee-183d-48e9-b2ff-dfc3b165e1a7" providerId="ADAL" clId="{D9C2D381-5F52-4205-A38E-F2DE4C3D2765}" dt="2023-03-06T09:33:26.414" v="946" actId="207"/>
        <pc:sldMkLst>
          <pc:docMk/>
          <pc:sldMk cId="54889200" sldId="286"/>
        </pc:sldMkLst>
        <pc:spChg chg="mod">
          <ac:chgData name="Julie Ruud Ulset" userId="867d97ee-183d-48e9-b2ff-dfc3b165e1a7" providerId="ADAL" clId="{D9C2D381-5F52-4205-A38E-F2DE4C3D2765}" dt="2023-03-06T09:33:26.414" v="946" actId="207"/>
          <ac:spMkLst>
            <pc:docMk/>
            <pc:sldMk cId="54889200" sldId="286"/>
            <ac:spMk id="2" creationId="{E0158F55-D215-8352-BA08-35381451398C}"/>
          </ac:spMkLst>
        </pc:spChg>
      </pc:sldChg>
      <pc:sldChg chg="new del">
        <pc:chgData name="Julie Ruud Ulset" userId="867d97ee-183d-48e9-b2ff-dfc3b165e1a7" providerId="ADAL" clId="{D9C2D381-5F52-4205-A38E-F2DE4C3D2765}" dt="2023-03-06T08:28:05.299" v="31" actId="2696"/>
        <pc:sldMkLst>
          <pc:docMk/>
          <pc:sldMk cId="1747927420" sldId="289"/>
        </pc:sldMkLst>
      </pc:sldChg>
      <pc:sldChg chg="modSp new mod">
        <pc:chgData name="Julie Ruud Ulset" userId="867d97ee-183d-48e9-b2ff-dfc3b165e1a7" providerId="ADAL" clId="{D9C2D381-5F52-4205-A38E-F2DE4C3D2765}" dt="2023-03-06T08:28:23.872" v="41" actId="113"/>
        <pc:sldMkLst>
          <pc:docMk/>
          <pc:sldMk cId="2882282484" sldId="290"/>
        </pc:sldMkLst>
        <pc:spChg chg="mod">
          <ac:chgData name="Julie Ruud Ulset" userId="867d97ee-183d-48e9-b2ff-dfc3b165e1a7" providerId="ADAL" clId="{D9C2D381-5F52-4205-A38E-F2DE4C3D2765}" dt="2023-03-06T08:28:23.872" v="41" actId="113"/>
          <ac:spMkLst>
            <pc:docMk/>
            <pc:sldMk cId="2882282484" sldId="290"/>
            <ac:spMk id="2" creationId="{E3317E8B-C955-4FE9-086B-87EDA9B90215}"/>
          </ac:spMkLst>
        </pc:spChg>
      </pc:sldChg>
      <pc:sldChg chg="addSp delSp modSp new mod modNotesTx">
        <pc:chgData name="Julie Ruud Ulset" userId="867d97ee-183d-48e9-b2ff-dfc3b165e1a7" providerId="ADAL" clId="{D9C2D381-5F52-4205-A38E-F2DE4C3D2765}" dt="2023-03-06T09:21:26.183" v="788" actId="20577"/>
        <pc:sldMkLst>
          <pc:docMk/>
          <pc:sldMk cId="2552167421" sldId="291"/>
        </pc:sldMkLst>
        <pc:spChg chg="mod">
          <ac:chgData name="Julie Ruud Ulset" userId="867d97ee-183d-48e9-b2ff-dfc3b165e1a7" providerId="ADAL" clId="{D9C2D381-5F52-4205-A38E-F2DE4C3D2765}" dt="2023-03-06T09:21:08.917" v="745" actId="20577"/>
          <ac:spMkLst>
            <pc:docMk/>
            <pc:sldMk cId="2552167421" sldId="291"/>
            <ac:spMk id="2" creationId="{F1FC5B70-5F33-5480-5D82-BFE81ACF9DD2}"/>
          </ac:spMkLst>
        </pc:spChg>
        <pc:spChg chg="del">
          <ac:chgData name="Julie Ruud Ulset" userId="867d97ee-183d-48e9-b2ff-dfc3b165e1a7" providerId="ADAL" clId="{D9C2D381-5F52-4205-A38E-F2DE4C3D2765}" dt="2023-03-06T09:04:03.998" v="393"/>
          <ac:spMkLst>
            <pc:docMk/>
            <pc:sldMk cId="2552167421" sldId="291"/>
            <ac:spMk id="3" creationId="{A3706077-F9C2-EB49-694B-6893B7BC0212}"/>
          </ac:spMkLst>
        </pc:spChg>
        <pc:picChg chg="add mod">
          <ac:chgData name="Julie Ruud Ulset" userId="867d97ee-183d-48e9-b2ff-dfc3b165e1a7" providerId="ADAL" clId="{D9C2D381-5F52-4205-A38E-F2DE4C3D2765}" dt="2023-03-06T09:21:05.388" v="744" actId="1076"/>
          <ac:picMkLst>
            <pc:docMk/>
            <pc:sldMk cId="2552167421" sldId="291"/>
            <ac:picMk id="1026" creationId="{2C781DCC-623F-7E33-FFF9-58D09F5C990F}"/>
          </ac:picMkLst>
        </pc:picChg>
        <pc:picChg chg="add del">
          <ac:chgData name="Julie Ruud Ulset" userId="867d97ee-183d-48e9-b2ff-dfc3b165e1a7" providerId="ADAL" clId="{D9C2D381-5F52-4205-A38E-F2DE4C3D2765}" dt="2023-03-06T09:04:17.018" v="395"/>
          <ac:picMkLst>
            <pc:docMk/>
            <pc:sldMk cId="2552167421" sldId="291"/>
            <ac:picMk id="1028" creationId="{1006A217-F37A-56FE-9C06-4B8592712395}"/>
          </ac:picMkLst>
        </pc:picChg>
      </pc:sldChg>
      <pc:sldChg chg="new del">
        <pc:chgData name="Julie Ruud Ulset" userId="867d97ee-183d-48e9-b2ff-dfc3b165e1a7" providerId="ADAL" clId="{D9C2D381-5F52-4205-A38E-F2DE4C3D2765}" dt="2023-03-06T09:03:29.102" v="392" actId="47"/>
        <pc:sldMkLst>
          <pc:docMk/>
          <pc:sldMk cId="3892315280" sldId="292"/>
        </pc:sldMkLst>
      </pc:sldChg>
      <pc:sldMasterChg chg="delSldLayout">
        <pc:chgData name="Julie Ruud Ulset" userId="867d97ee-183d-48e9-b2ff-dfc3b165e1a7" providerId="ADAL" clId="{D9C2D381-5F52-4205-A38E-F2DE4C3D2765}" dt="2023-03-06T08:27:39.466" v="28" actId="2696"/>
        <pc:sldMasterMkLst>
          <pc:docMk/>
          <pc:sldMasterMk cId="380993073" sldId="2147483752"/>
        </pc:sldMasterMkLst>
        <pc:sldLayoutChg chg="del">
          <pc:chgData name="Julie Ruud Ulset" userId="867d97ee-183d-48e9-b2ff-dfc3b165e1a7" providerId="ADAL" clId="{D9C2D381-5F52-4205-A38E-F2DE4C3D2765}" dt="2023-03-06T08:27:39.466" v="28" actId="2696"/>
          <pc:sldLayoutMkLst>
            <pc:docMk/>
            <pc:sldMasterMk cId="380993073" sldId="2147483752"/>
            <pc:sldLayoutMk cId="694683891" sldId="2147483758"/>
          </pc:sldLayoutMkLst>
        </pc:sldLayoutChg>
      </pc:sldMasterChg>
    </pc:docChg>
  </pc:docChgLst>
  <pc:docChgLst>
    <pc:chgData name="Renate Dybdal Hansen" userId="S::renate.dybdal.hansen@io.kommune.no::8f533bdc-1f06-46c5-8376-6b62126245f7" providerId="AD" clId="Web-{77280ED0-9F68-449B-88D8-D332005A055A}"/>
    <pc:docChg chg="modSld">
      <pc:chgData name="Renate Dybdal Hansen" userId="S::renate.dybdal.hansen@io.kommune.no::8f533bdc-1f06-46c5-8376-6b62126245f7" providerId="AD" clId="Web-{77280ED0-9F68-449B-88D8-D332005A055A}" dt="2024-08-28T08:30:01.889" v="24"/>
      <pc:docMkLst>
        <pc:docMk/>
      </pc:docMkLst>
      <pc:sldChg chg="modSp modNotes">
        <pc:chgData name="Renate Dybdal Hansen" userId="S::renate.dybdal.hansen@io.kommune.no::8f533bdc-1f06-46c5-8376-6b62126245f7" providerId="AD" clId="Web-{77280ED0-9F68-449B-88D8-D332005A055A}" dt="2024-08-28T08:30:01.889" v="24"/>
        <pc:sldMkLst>
          <pc:docMk/>
          <pc:sldMk cId="238921961" sldId="300"/>
        </pc:sldMkLst>
        <pc:spChg chg="mod">
          <ac:chgData name="Renate Dybdal Hansen" userId="S::renate.dybdal.hansen@io.kommune.no::8f533bdc-1f06-46c5-8376-6b62126245f7" providerId="AD" clId="Web-{77280ED0-9F68-449B-88D8-D332005A055A}" dt="2024-08-28T08:29:36.264" v="0" actId="20577"/>
          <ac:spMkLst>
            <pc:docMk/>
            <pc:sldMk cId="238921961" sldId="300"/>
            <ac:spMk id="14337" creationId="{DDB1F4A0-12A1-BECF-0CC0-A48C706C739D}"/>
          </ac:spMkLst>
        </pc:spChg>
      </pc:sldChg>
    </pc:docChg>
  </pc:docChgLst>
  <pc:docChgLst>
    <pc:chgData name="Cathrine Løes Sørby" userId="S::cathrine.sorby@io.kommune.no::453ffb51-d645-44fe-b265-43846f0ff910" providerId="AD" clId="Web-{FACA9B00-F7C2-4F36-9DD6-8162504C476F}"/>
    <pc:docChg chg="sldOrd">
      <pc:chgData name="Cathrine Løes Sørby" userId="S::cathrine.sorby@io.kommune.no::453ffb51-d645-44fe-b265-43846f0ff910" providerId="AD" clId="Web-{FACA9B00-F7C2-4F36-9DD6-8162504C476F}" dt="2023-10-17T07:25:21.420" v="0"/>
      <pc:docMkLst>
        <pc:docMk/>
      </pc:docMkLst>
      <pc:sldChg chg="ord">
        <pc:chgData name="Cathrine Løes Sørby" userId="S::cathrine.sorby@io.kommune.no::453ffb51-d645-44fe-b265-43846f0ff910" providerId="AD" clId="Web-{FACA9B00-F7C2-4F36-9DD6-8162504C476F}" dt="2023-10-17T07:25:21.420" v="0"/>
        <pc:sldMkLst>
          <pc:docMk/>
          <pc:sldMk cId="711894683" sldId="277"/>
        </pc:sldMkLst>
      </pc:sldChg>
    </pc:docChg>
  </pc:docChgLst>
  <pc:docChgLst>
    <pc:chgData name="Ida Røise Bye" userId="fd9abbf5-522d-460f-b441-92be5ece168f" providerId="ADAL" clId="{2FF04DCB-E2CF-4307-9C43-133E5F508B04}"/>
    <pc:docChg chg="custSel delSld modSld">
      <pc:chgData name="Ida Røise Bye" userId="fd9abbf5-522d-460f-b441-92be5ece168f" providerId="ADAL" clId="{2FF04DCB-E2CF-4307-9C43-133E5F508B04}" dt="2023-03-20T10:46:13.591" v="197" actId="2696"/>
      <pc:docMkLst>
        <pc:docMk/>
      </pc:docMkLst>
      <pc:sldChg chg="addSp delSp modSp mod">
        <pc:chgData name="Ida Røise Bye" userId="fd9abbf5-522d-460f-b441-92be5ece168f" providerId="ADAL" clId="{2FF04DCB-E2CF-4307-9C43-133E5F508B04}" dt="2023-03-20T09:03:38.790" v="33" actId="1076"/>
        <pc:sldMkLst>
          <pc:docMk/>
          <pc:sldMk cId="2826723702" sldId="276"/>
        </pc:sldMkLst>
        <pc:spChg chg="del">
          <ac:chgData name="Ida Røise Bye" userId="fd9abbf5-522d-460f-b441-92be5ece168f" providerId="ADAL" clId="{2FF04DCB-E2CF-4307-9C43-133E5F508B04}" dt="2023-03-20T09:02:19.724" v="0" actId="478"/>
          <ac:spMkLst>
            <pc:docMk/>
            <pc:sldMk cId="2826723702" sldId="276"/>
            <ac:spMk id="2" creationId="{26315855-6EE6-8897-3521-9A5B8E8D9888}"/>
          </ac:spMkLst>
        </pc:spChg>
        <pc:spChg chg="add mod">
          <ac:chgData name="Ida Røise Bye" userId="fd9abbf5-522d-460f-b441-92be5ece168f" providerId="ADAL" clId="{2FF04DCB-E2CF-4307-9C43-133E5F508B04}" dt="2023-03-20T09:03:38.790" v="33" actId="1076"/>
          <ac:spMkLst>
            <pc:docMk/>
            <pc:sldMk cId="2826723702" sldId="276"/>
            <ac:spMk id="3" creationId="{9B5865FA-2695-CEDE-E078-B513EB9FD8D7}"/>
          </ac:spMkLst>
        </pc:spChg>
      </pc:sldChg>
      <pc:sldChg chg="modNotesTx">
        <pc:chgData name="Ida Røise Bye" userId="fd9abbf5-522d-460f-b441-92be5ece168f" providerId="ADAL" clId="{2FF04DCB-E2CF-4307-9C43-133E5F508B04}" dt="2023-03-20T09:13:20.635" v="37" actId="20577"/>
        <pc:sldMkLst>
          <pc:docMk/>
          <pc:sldMk cId="234580812" sldId="279"/>
        </pc:sldMkLst>
      </pc:sldChg>
      <pc:sldChg chg="modNotesTx">
        <pc:chgData name="Ida Røise Bye" userId="fd9abbf5-522d-460f-b441-92be5ece168f" providerId="ADAL" clId="{2FF04DCB-E2CF-4307-9C43-133E5F508B04}" dt="2023-03-20T09:20:10.546" v="195" actId="20577"/>
        <pc:sldMkLst>
          <pc:docMk/>
          <pc:sldMk cId="0" sldId="288"/>
        </pc:sldMkLst>
      </pc:sldChg>
      <pc:sldChg chg="modNotesTx">
        <pc:chgData name="Ida Røise Bye" userId="fd9abbf5-522d-460f-b441-92be5ece168f" providerId="ADAL" clId="{2FF04DCB-E2CF-4307-9C43-133E5F508B04}" dt="2023-03-20T09:17:15.329" v="153" actId="20577"/>
        <pc:sldMkLst>
          <pc:docMk/>
          <pc:sldMk cId="2552167421" sldId="291"/>
        </pc:sldMkLst>
      </pc:sldChg>
      <pc:sldChg chg="del">
        <pc:chgData name="Ida Røise Bye" userId="fd9abbf5-522d-460f-b441-92be5ece168f" providerId="ADAL" clId="{2FF04DCB-E2CF-4307-9C43-133E5F508B04}" dt="2023-03-20T10:46:13.591" v="197" actId="2696"/>
        <pc:sldMkLst>
          <pc:docMk/>
          <pc:sldMk cId="711977538" sldId="292"/>
        </pc:sldMkLst>
      </pc:sldChg>
      <pc:sldChg chg="del">
        <pc:chgData name="Ida Røise Bye" userId="fd9abbf5-522d-460f-b441-92be5ece168f" providerId="ADAL" clId="{2FF04DCB-E2CF-4307-9C43-133E5F508B04}" dt="2023-03-20T10:45:16.633" v="196" actId="2696"/>
        <pc:sldMkLst>
          <pc:docMk/>
          <pc:sldMk cId="3423043246" sldId="292"/>
        </pc:sldMkLst>
      </pc:sldChg>
    </pc:docChg>
  </pc:docChgLst>
  <pc:docChgLst>
    <pc:chgData name="Cathrine Løes Sørby" userId="453ffb51-d645-44fe-b265-43846f0ff910" providerId="ADAL" clId="{4DDC42C4-0235-49D5-9ED5-FE9A46DE5725}"/>
    <pc:docChg chg="addSld">
      <pc:chgData name="Cathrine Løes Sørby" userId="453ffb51-d645-44fe-b265-43846f0ff910" providerId="ADAL" clId="{4DDC42C4-0235-49D5-9ED5-FE9A46DE5725}" dt="2023-02-22T12:41:23.992" v="0" actId="680"/>
      <pc:docMkLst>
        <pc:docMk/>
      </pc:docMkLst>
      <pc:sldChg chg="new">
        <pc:chgData name="Cathrine Løes Sørby" userId="453ffb51-d645-44fe-b265-43846f0ff910" providerId="ADAL" clId="{4DDC42C4-0235-49D5-9ED5-FE9A46DE5725}" dt="2023-02-22T12:41:23.992" v="0" actId="680"/>
        <pc:sldMkLst>
          <pc:docMk/>
          <pc:sldMk cId="3965006717" sldId="271"/>
        </pc:sldMkLst>
      </pc:sldChg>
    </pc:docChg>
  </pc:docChgLst>
  <pc:docChgLst>
    <pc:chgData name="Renate Dybdal Hansen" userId="S::renate.dybdal.hansen@io.kommune.no::8f533bdc-1f06-46c5-8376-6b62126245f7" providerId="AD" clId="Web-{EC37C2A0-3CA9-4DEB-A21D-84B6674D5893}"/>
    <pc:docChg chg="modSld">
      <pc:chgData name="Renate Dybdal Hansen" userId="S::renate.dybdal.hansen@io.kommune.no::8f533bdc-1f06-46c5-8376-6b62126245f7" providerId="AD" clId="Web-{EC37C2A0-3CA9-4DEB-A21D-84B6674D5893}" dt="2023-10-16T12:52:49.399" v="18"/>
      <pc:docMkLst>
        <pc:docMk/>
      </pc:docMkLst>
      <pc:sldChg chg="modSp modNotes">
        <pc:chgData name="Renate Dybdal Hansen" userId="S::renate.dybdal.hansen@io.kommune.no::8f533bdc-1f06-46c5-8376-6b62126245f7" providerId="AD" clId="Web-{EC37C2A0-3CA9-4DEB-A21D-84B6674D5893}" dt="2023-10-16T12:51:58.430" v="10"/>
        <pc:sldMkLst>
          <pc:docMk/>
          <pc:sldMk cId="2848325185" sldId="280"/>
        </pc:sldMkLst>
        <pc:spChg chg="mod">
          <ac:chgData name="Renate Dybdal Hansen" userId="S::renate.dybdal.hansen@io.kommune.no::8f533bdc-1f06-46c5-8376-6b62126245f7" providerId="AD" clId="Web-{EC37C2A0-3CA9-4DEB-A21D-84B6674D5893}" dt="2023-10-16T12:51:39.898" v="0" actId="20577"/>
          <ac:spMkLst>
            <pc:docMk/>
            <pc:sldMk cId="2848325185" sldId="280"/>
            <ac:spMk id="3" creationId="{987C2FCF-250D-0CC7-E6A3-F92633939F2E}"/>
          </ac:spMkLst>
        </pc:spChg>
      </pc:sldChg>
      <pc:sldChg chg="modSp modNotes">
        <pc:chgData name="Renate Dybdal Hansen" userId="S::renate.dybdal.hansen@io.kommune.no::8f533bdc-1f06-46c5-8376-6b62126245f7" providerId="AD" clId="Web-{EC37C2A0-3CA9-4DEB-A21D-84B6674D5893}" dt="2023-10-16T12:52:49.399" v="18"/>
        <pc:sldMkLst>
          <pc:docMk/>
          <pc:sldMk cId="50309499" sldId="287"/>
        </pc:sldMkLst>
        <pc:spChg chg="mod">
          <ac:chgData name="Renate Dybdal Hansen" userId="S::renate.dybdal.hansen@io.kommune.no::8f533bdc-1f06-46c5-8376-6b62126245f7" providerId="AD" clId="Web-{EC37C2A0-3CA9-4DEB-A21D-84B6674D5893}" dt="2023-10-16T12:52:39.008" v="11" actId="20577"/>
          <ac:spMkLst>
            <pc:docMk/>
            <pc:sldMk cId="50309499" sldId="287"/>
            <ac:spMk id="2" creationId="{7229525E-D127-C73C-6566-9A5710309504}"/>
          </ac:spMkLst>
        </pc:spChg>
      </pc:sldChg>
    </pc:docChg>
  </pc:docChgLst>
  <pc:docChgLst>
    <pc:chgData name="Ida Marie Lillestrand Kittelsen" userId="12154653-0a60-4281-8b62-82febac9ddd6" providerId="ADAL" clId="{DFDC5708-DED6-4254-8012-16D48BE323D3}"/>
    <pc:docChg chg="addSld delSld modSld sldOrd">
      <pc:chgData name="Ida Marie Lillestrand Kittelsen" userId="12154653-0a60-4281-8b62-82febac9ddd6" providerId="ADAL" clId="{DFDC5708-DED6-4254-8012-16D48BE323D3}" dt="2024-04-17T09:02:27.454" v="313" actId="20577"/>
      <pc:docMkLst>
        <pc:docMk/>
      </pc:docMkLst>
      <pc:sldChg chg="modSp mod modNotesTx">
        <pc:chgData name="Ida Marie Lillestrand Kittelsen" userId="12154653-0a60-4281-8b62-82febac9ddd6" providerId="ADAL" clId="{DFDC5708-DED6-4254-8012-16D48BE323D3}" dt="2024-04-17T08:32:30.713" v="196" actId="20577"/>
        <pc:sldMkLst>
          <pc:docMk/>
          <pc:sldMk cId="0" sldId="261"/>
        </pc:sldMkLst>
        <pc:spChg chg="mod">
          <ac:chgData name="Ida Marie Lillestrand Kittelsen" userId="12154653-0a60-4281-8b62-82febac9ddd6" providerId="ADAL" clId="{DFDC5708-DED6-4254-8012-16D48BE323D3}" dt="2024-04-17T08:02:16.862" v="1" actId="2711"/>
          <ac:spMkLst>
            <pc:docMk/>
            <pc:sldMk cId="0" sldId="261"/>
            <ac:spMk id="2" creationId="{17EA47DF-ED2C-5B98-1D78-FB9F94D617FF}"/>
          </ac:spMkLst>
        </pc:spChg>
      </pc:sldChg>
      <pc:sldChg chg="modSp mod modNotesTx">
        <pc:chgData name="Ida Marie Lillestrand Kittelsen" userId="12154653-0a60-4281-8b62-82febac9ddd6" providerId="ADAL" clId="{DFDC5708-DED6-4254-8012-16D48BE323D3}" dt="2024-04-17T08:39:56.863" v="232" actId="20577"/>
        <pc:sldMkLst>
          <pc:docMk/>
          <pc:sldMk cId="0" sldId="262"/>
        </pc:sldMkLst>
        <pc:spChg chg="mod">
          <ac:chgData name="Ida Marie Lillestrand Kittelsen" userId="12154653-0a60-4281-8b62-82febac9ddd6" providerId="ADAL" clId="{DFDC5708-DED6-4254-8012-16D48BE323D3}" dt="2024-04-17T08:27:38.991" v="132" actId="14100"/>
          <ac:spMkLst>
            <pc:docMk/>
            <pc:sldMk cId="0" sldId="262"/>
            <ac:spMk id="15361" creationId="{D9A8E711-0927-4B15-BDCD-E8F3DDB206A2}"/>
          </ac:spMkLst>
        </pc:spChg>
        <pc:picChg chg="mod">
          <ac:chgData name="Ida Marie Lillestrand Kittelsen" userId="12154653-0a60-4281-8b62-82febac9ddd6" providerId="ADAL" clId="{DFDC5708-DED6-4254-8012-16D48BE323D3}" dt="2024-04-17T08:27:27.649" v="130" actId="1076"/>
          <ac:picMkLst>
            <pc:docMk/>
            <pc:sldMk cId="0" sldId="262"/>
            <ac:picMk id="1026" creationId="{D11F2BE8-DA0E-22C1-0570-DC879AA56A8E}"/>
          </ac:picMkLst>
        </pc:picChg>
      </pc:sldChg>
      <pc:sldChg chg="modSp mod modNotesTx">
        <pc:chgData name="Ida Marie Lillestrand Kittelsen" userId="12154653-0a60-4281-8b62-82febac9ddd6" providerId="ADAL" clId="{DFDC5708-DED6-4254-8012-16D48BE323D3}" dt="2024-04-17T08:08:23.633" v="47"/>
        <pc:sldMkLst>
          <pc:docMk/>
          <pc:sldMk cId="0" sldId="263"/>
        </pc:sldMkLst>
        <pc:spChg chg="mod">
          <ac:chgData name="Ida Marie Lillestrand Kittelsen" userId="12154653-0a60-4281-8b62-82febac9ddd6" providerId="ADAL" clId="{DFDC5708-DED6-4254-8012-16D48BE323D3}" dt="2024-04-17T08:07:01.799" v="20" actId="113"/>
          <ac:spMkLst>
            <pc:docMk/>
            <pc:sldMk cId="0" sldId="263"/>
            <ac:spMk id="16385" creationId="{469BD19F-0D3B-BD96-CB1F-5D21E8E48E74}"/>
          </ac:spMkLst>
        </pc:spChg>
        <pc:spChg chg="mod">
          <ac:chgData name="Ida Marie Lillestrand Kittelsen" userId="12154653-0a60-4281-8b62-82febac9ddd6" providerId="ADAL" clId="{DFDC5708-DED6-4254-8012-16D48BE323D3}" dt="2024-04-17T08:07:38.243" v="25" actId="14100"/>
          <ac:spMkLst>
            <pc:docMk/>
            <pc:sldMk cId="0" sldId="263"/>
            <ac:spMk id="16386" creationId="{06FBE9FF-01BB-9F9B-355A-5BD972D94F49}"/>
          </ac:spMkLst>
        </pc:spChg>
      </pc:sldChg>
      <pc:sldChg chg="modSp mod modNotesTx">
        <pc:chgData name="Ida Marie Lillestrand Kittelsen" userId="12154653-0a60-4281-8b62-82febac9ddd6" providerId="ADAL" clId="{DFDC5708-DED6-4254-8012-16D48BE323D3}" dt="2024-04-17T08:43:11.472" v="242" actId="20577"/>
        <pc:sldMkLst>
          <pc:docMk/>
          <pc:sldMk cId="2826723702" sldId="276"/>
        </pc:sldMkLst>
        <pc:spChg chg="mod">
          <ac:chgData name="Ida Marie Lillestrand Kittelsen" userId="12154653-0a60-4281-8b62-82febac9ddd6" providerId="ADAL" clId="{DFDC5708-DED6-4254-8012-16D48BE323D3}" dt="2024-04-17T08:18:01.855" v="89" actId="1076"/>
          <ac:spMkLst>
            <pc:docMk/>
            <pc:sldMk cId="2826723702" sldId="276"/>
            <ac:spMk id="15361" creationId="{D9A8E711-0927-4B15-BDCD-E8F3DDB206A2}"/>
          </ac:spMkLst>
        </pc:spChg>
      </pc:sldChg>
      <pc:sldChg chg="modSp del mod modNotesTx">
        <pc:chgData name="Ida Marie Lillestrand Kittelsen" userId="12154653-0a60-4281-8b62-82febac9ddd6" providerId="ADAL" clId="{DFDC5708-DED6-4254-8012-16D48BE323D3}" dt="2024-04-17T09:02:27.454" v="313" actId="20577"/>
        <pc:sldMkLst>
          <pc:docMk/>
          <pc:sldMk cId="711894683" sldId="277"/>
        </pc:sldMkLst>
        <pc:spChg chg="mod">
          <ac:chgData name="Ida Marie Lillestrand Kittelsen" userId="12154653-0a60-4281-8b62-82febac9ddd6" providerId="ADAL" clId="{DFDC5708-DED6-4254-8012-16D48BE323D3}" dt="2024-04-17T08:26:45.298" v="127" actId="14100"/>
          <ac:spMkLst>
            <pc:docMk/>
            <pc:sldMk cId="711894683" sldId="277"/>
            <ac:spMk id="3" creationId="{5465379B-4495-C3A1-E4FC-E8EFD5DC60B6}"/>
          </ac:spMkLst>
        </pc:spChg>
      </pc:sldChg>
      <pc:sldChg chg="modSp del mod modNotesTx">
        <pc:chgData name="Ida Marie Lillestrand Kittelsen" userId="12154653-0a60-4281-8b62-82febac9ddd6" providerId="ADAL" clId="{DFDC5708-DED6-4254-8012-16D48BE323D3}" dt="2024-04-17T08:17:25.899" v="83" actId="2696"/>
        <pc:sldMkLst>
          <pc:docMk/>
          <pc:sldMk cId="50309499" sldId="287"/>
        </pc:sldMkLst>
        <pc:spChg chg="mod">
          <ac:chgData name="Ida Marie Lillestrand Kittelsen" userId="12154653-0a60-4281-8b62-82febac9ddd6" providerId="ADAL" clId="{DFDC5708-DED6-4254-8012-16D48BE323D3}" dt="2024-04-17T08:10:03.453" v="53" actId="207"/>
          <ac:spMkLst>
            <pc:docMk/>
            <pc:sldMk cId="50309499" sldId="287"/>
            <ac:spMk id="2" creationId="{7229525E-D127-C73C-6566-9A5710309504}"/>
          </ac:spMkLst>
        </pc:spChg>
      </pc:sldChg>
      <pc:sldChg chg="modSp mod">
        <pc:chgData name="Ida Marie Lillestrand Kittelsen" userId="12154653-0a60-4281-8b62-82febac9ddd6" providerId="ADAL" clId="{DFDC5708-DED6-4254-8012-16D48BE323D3}" dt="2024-04-17T08:22:40.735" v="96" actId="14100"/>
        <pc:sldMkLst>
          <pc:docMk/>
          <pc:sldMk cId="0" sldId="288"/>
        </pc:sldMkLst>
        <pc:spChg chg="mod">
          <ac:chgData name="Ida Marie Lillestrand Kittelsen" userId="12154653-0a60-4281-8b62-82febac9ddd6" providerId="ADAL" clId="{DFDC5708-DED6-4254-8012-16D48BE323D3}" dt="2024-04-17T08:22:21.025" v="93" actId="14100"/>
          <ac:spMkLst>
            <pc:docMk/>
            <pc:sldMk cId="0" sldId="288"/>
            <ac:spMk id="2" creationId="{868C4D59-A565-1CA6-C8A5-050F36C19963}"/>
          </ac:spMkLst>
        </pc:spChg>
        <pc:spChg chg="mod">
          <ac:chgData name="Ida Marie Lillestrand Kittelsen" userId="12154653-0a60-4281-8b62-82febac9ddd6" providerId="ADAL" clId="{DFDC5708-DED6-4254-8012-16D48BE323D3}" dt="2024-04-17T08:22:40.735" v="96" actId="14100"/>
          <ac:spMkLst>
            <pc:docMk/>
            <pc:sldMk cId="0" sldId="288"/>
            <ac:spMk id="3" creationId="{952AD62F-0DB6-602E-20E5-5B39ABE89282}"/>
          </ac:spMkLst>
        </pc:spChg>
      </pc:sldChg>
      <pc:sldChg chg="modSp mod">
        <pc:chgData name="Ida Marie Lillestrand Kittelsen" userId="12154653-0a60-4281-8b62-82febac9ddd6" providerId="ADAL" clId="{DFDC5708-DED6-4254-8012-16D48BE323D3}" dt="2024-04-17T08:25:59.779" v="121" actId="20577"/>
        <pc:sldMkLst>
          <pc:docMk/>
          <pc:sldMk cId="2882282484" sldId="290"/>
        </pc:sldMkLst>
        <pc:spChg chg="mod">
          <ac:chgData name="Ida Marie Lillestrand Kittelsen" userId="12154653-0a60-4281-8b62-82febac9ddd6" providerId="ADAL" clId="{DFDC5708-DED6-4254-8012-16D48BE323D3}" dt="2024-04-17T08:25:59.779" v="121" actId="20577"/>
          <ac:spMkLst>
            <pc:docMk/>
            <pc:sldMk cId="2882282484" sldId="290"/>
            <ac:spMk id="2" creationId="{E3317E8B-C955-4FE9-086B-87EDA9B90215}"/>
          </ac:spMkLst>
        </pc:spChg>
      </pc:sldChg>
      <pc:sldChg chg="modSp del mod">
        <pc:chgData name="Ida Marie Lillestrand Kittelsen" userId="12154653-0a60-4281-8b62-82febac9ddd6" providerId="ADAL" clId="{DFDC5708-DED6-4254-8012-16D48BE323D3}" dt="2024-04-17T08:47:27.272" v="244" actId="2696"/>
        <pc:sldMkLst>
          <pc:docMk/>
          <pc:sldMk cId="0" sldId="292"/>
        </pc:sldMkLst>
        <pc:spChg chg="mod">
          <ac:chgData name="Ida Marie Lillestrand Kittelsen" userId="12154653-0a60-4281-8b62-82febac9ddd6" providerId="ADAL" clId="{DFDC5708-DED6-4254-8012-16D48BE323D3}" dt="2024-04-17T08:39:10.398" v="208" actId="14100"/>
          <ac:spMkLst>
            <pc:docMk/>
            <pc:sldMk cId="0" sldId="292"/>
            <ac:spMk id="15361" creationId="{D9A8E711-0927-4B15-BDCD-E8F3DDB206A2}"/>
          </ac:spMkLst>
        </pc:spChg>
      </pc:sldChg>
      <pc:sldChg chg="modSp mod modNotesTx">
        <pc:chgData name="Ida Marie Lillestrand Kittelsen" userId="12154653-0a60-4281-8b62-82febac9ddd6" providerId="ADAL" clId="{DFDC5708-DED6-4254-8012-16D48BE323D3}" dt="2024-04-17T08:57:50.072" v="248" actId="20577"/>
        <pc:sldMkLst>
          <pc:docMk/>
          <pc:sldMk cId="238921961" sldId="300"/>
        </pc:sldMkLst>
        <pc:spChg chg="mod">
          <ac:chgData name="Ida Marie Lillestrand Kittelsen" userId="12154653-0a60-4281-8b62-82febac9ddd6" providerId="ADAL" clId="{DFDC5708-DED6-4254-8012-16D48BE323D3}" dt="2024-04-17T08:16:31.464" v="78" actId="20577"/>
          <ac:spMkLst>
            <pc:docMk/>
            <pc:sldMk cId="238921961" sldId="300"/>
            <ac:spMk id="14337" creationId="{DDB1F4A0-12A1-BECF-0CC0-A48C706C739D}"/>
          </ac:spMkLst>
        </pc:spChg>
      </pc:sldChg>
      <pc:sldChg chg="new del">
        <pc:chgData name="Ida Marie Lillestrand Kittelsen" userId="12154653-0a60-4281-8b62-82febac9ddd6" providerId="ADAL" clId="{DFDC5708-DED6-4254-8012-16D48BE323D3}" dt="2024-04-17T08:12:17.096" v="67" actId="2696"/>
        <pc:sldMkLst>
          <pc:docMk/>
          <pc:sldMk cId="2212211044" sldId="301"/>
        </pc:sldMkLst>
      </pc:sldChg>
      <pc:sldChg chg="del">
        <pc:chgData name="Ida Marie Lillestrand Kittelsen" userId="12154653-0a60-4281-8b62-82febac9ddd6" providerId="ADAL" clId="{DFDC5708-DED6-4254-8012-16D48BE323D3}" dt="2024-04-17T08:17:29.659" v="84" actId="2696"/>
        <pc:sldMkLst>
          <pc:docMk/>
          <pc:sldMk cId="1334035530" sldId="313"/>
        </pc:sldMkLst>
      </pc:sldChg>
      <pc:sldChg chg="modSp del mod ord modNotesTx">
        <pc:chgData name="Ida Marie Lillestrand Kittelsen" userId="12154653-0a60-4281-8b62-82febac9ddd6" providerId="ADAL" clId="{DFDC5708-DED6-4254-8012-16D48BE323D3}" dt="2024-04-17T08:16:04.118" v="73" actId="2696"/>
        <pc:sldMkLst>
          <pc:docMk/>
          <pc:sldMk cId="1336595879" sldId="314"/>
        </pc:sldMkLst>
        <pc:picChg chg="mod">
          <ac:chgData name="Ida Marie Lillestrand Kittelsen" userId="12154653-0a60-4281-8b62-82febac9ddd6" providerId="ADAL" clId="{DFDC5708-DED6-4254-8012-16D48BE323D3}" dt="2024-04-17T08:12:02.661" v="60" actId="1076"/>
          <ac:picMkLst>
            <pc:docMk/>
            <pc:sldMk cId="1336595879" sldId="314"/>
            <ac:picMk id="3" creationId="{C6147FB9-68B6-5442-2828-4F093A0F9660}"/>
          </ac:picMkLst>
        </pc:picChg>
      </pc:sldChg>
      <pc:sldChg chg="modSp new mod modNotesTx">
        <pc:chgData name="Ida Marie Lillestrand Kittelsen" userId="12154653-0a60-4281-8b62-82febac9ddd6" providerId="ADAL" clId="{DFDC5708-DED6-4254-8012-16D48BE323D3}" dt="2024-04-17T08:57:29.588" v="246"/>
        <pc:sldMkLst>
          <pc:docMk/>
          <pc:sldMk cId="3978008642" sldId="315"/>
        </pc:sldMkLst>
        <pc:spChg chg="mod">
          <ac:chgData name="Ida Marie Lillestrand Kittelsen" userId="12154653-0a60-4281-8b62-82febac9ddd6" providerId="ADAL" clId="{DFDC5708-DED6-4254-8012-16D48BE323D3}" dt="2024-04-17T08:17:22.170" v="82" actId="207"/>
          <ac:spMkLst>
            <pc:docMk/>
            <pc:sldMk cId="3978008642" sldId="315"/>
            <ac:spMk id="2" creationId="{FCC7787A-C533-5005-CD4B-586F3209C7D0}"/>
          </ac:spMkLst>
        </pc:spChg>
      </pc:sldChg>
      <pc:sldMasterChg chg="delSldLayout">
        <pc:chgData name="Ida Marie Lillestrand Kittelsen" userId="12154653-0a60-4281-8b62-82febac9ddd6" providerId="ADAL" clId="{DFDC5708-DED6-4254-8012-16D48BE323D3}" dt="2024-04-17T08:17:29.659" v="84" actId="2696"/>
        <pc:sldMasterMkLst>
          <pc:docMk/>
          <pc:sldMasterMk cId="1468450407" sldId="2147483744"/>
        </pc:sldMasterMkLst>
        <pc:sldLayoutChg chg="del">
          <pc:chgData name="Ida Marie Lillestrand Kittelsen" userId="12154653-0a60-4281-8b62-82febac9ddd6" providerId="ADAL" clId="{DFDC5708-DED6-4254-8012-16D48BE323D3}" dt="2024-04-17T08:17:29.659" v="84" actId="2696"/>
          <pc:sldLayoutMkLst>
            <pc:docMk/>
            <pc:sldMasterMk cId="1468450407" sldId="2147483744"/>
            <pc:sldLayoutMk cId="3675275638" sldId="2147483758"/>
          </pc:sldLayoutMkLst>
        </pc:sldLayoutChg>
      </pc:sldMasterChg>
    </pc:docChg>
  </pc:docChgLst>
  <pc:docChgLst>
    <pc:chgData name="Frida Torgersen" userId="S::frida.torgersen@io.kommune.no::ea265081-7c03-4e48-ae3c-fad608c99291" providerId="AD" clId="Web-{7A4AEC5B-0FAD-AAC3-B6C2-9844FAA909AA}"/>
    <pc:docChg chg="addSld delSld modSld">
      <pc:chgData name="Frida Torgersen" userId="S::frida.torgersen@io.kommune.no::ea265081-7c03-4e48-ae3c-fad608c99291" providerId="AD" clId="Web-{7A4AEC5B-0FAD-AAC3-B6C2-9844FAA909AA}" dt="2024-04-17T08:06:57.751" v="9"/>
      <pc:docMkLst>
        <pc:docMk/>
      </pc:docMkLst>
      <pc:sldChg chg="del">
        <pc:chgData name="Frida Torgersen" userId="S::frida.torgersen@io.kommune.no::ea265081-7c03-4e48-ae3c-fad608c99291" providerId="AD" clId="Web-{7A4AEC5B-0FAD-AAC3-B6C2-9844FAA909AA}" dt="2024-04-17T08:06:57.751" v="9"/>
        <pc:sldMkLst>
          <pc:docMk/>
          <pc:sldMk cId="2848325185" sldId="280"/>
        </pc:sldMkLst>
      </pc:sldChg>
      <pc:sldChg chg="modSp add del mod chgLayout">
        <pc:chgData name="Frida Torgersen" userId="S::frida.torgersen@io.kommune.no::ea265081-7c03-4e48-ae3c-fad608c99291" providerId="AD" clId="Web-{7A4AEC5B-0FAD-AAC3-B6C2-9844FAA909AA}" dt="2024-04-17T08:04:21.436" v="8" actId="1076"/>
        <pc:sldMkLst>
          <pc:docMk/>
          <pc:sldMk cId="238921961" sldId="300"/>
        </pc:sldMkLst>
        <pc:spChg chg="mod ord">
          <ac:chgData name="Frida Torgersen" userId="S::frida.torgersen@io.kommune.no::ea265081-7c03-4e48-ae3c-fad608c99291" providerId="AD" clId="Web-{7A4AEC5B-0FAD-AAC3-B6C2-9844FAA909AA}" dt="2024-04-17T08:04:21.436" v="8" actId="1076"/>
          <ac:spMkLst>
            <pc:docMk/>
            <pc:sldMk cId="238921961" sldId="300"/>
            <ac:spMk id="14337" creationId="{DDB1F4A0-12A1-BECF-0CC0-A48C706C739D}"/>
          </ac:spMkLst>
        </pc:spChg>
      </pc:sldChg>
      <pc:sldMasterChg chg="addSldLayout delSldLayout">
        <pc:chgData name="Frida Torgersen" userId="S::frida.torgersen@io.kommune.no::ea265081-7c03-4e48-ae3c-fad608c99291" providerId="AD" clId="Web-{7A4AEC5B-0FAD-AAC3-B6C2-9844FAA909AA}" dt="2024-04-17T08:03:05.920" v="3"/>
        <pc:sldMasterMkLst>
          <pc:docMk/>
          <pc:sldMasterMk cId="0" sldId="2147483690"/>
        </pc:sldMasterMkLst>
        <pc:sldLayoutChg chg="add del replId">
          <pc:chgData name="Frida Torgersen" userId="S::frida.torgersen@io.kommune.no::ea265081-7c03-4e48-ae3c-fad608c99291" providerId="AD" clId="Web-{7A4AEC5B-0FAD-AAC3-B6C2-9844FAA909AA}" dt="2024-04-17T08:03:05.920" v="3"/>
          <pc:sldLayoutMkLst>
            <pc:docMk/>
            <pc:sldMasterMk cId="0" sldId="2147483690"/>
            <pc:sldLayoutMk cId="1854618251" sldId="2147483758"/>
          </pc:sldLayoutMkLst>
        </pc:sldLayoutChg>
      </pc:sldMasterChg>
      <pc:sldMasterChg chg="addSldLayout">
        <pc:chgData name="Frida Torgersen" userId="S::frida.torgersen@io.kommune.no::ea265081-7c03-4e48-ae3c-fad608c99291" providerId="AD" clId="Web-{7A4AEC5B-0FAD-AAC3-B6C2-9844FAA909AA}" dt="2024-04-17T08:03:19.373" v="4"/>
        <pc:sldMasterMkLst>
          <pc:docMk/>
          <pc:sldMasterMk cId="1468450407" sldId="2147483744"/>
        </pc:sldMasterMkLst>
        <pc:sldLayoutChg chg="add replId">
          <pc:chgData name="Frida Torgersen" userId="S::frida.torgersen@io.kommune.no::ea265081-7c03-4e48-ae3c-fad608c99291" providerId="AD" clId="Web-{7A4AEC5B-0FAD-AAC3-B6C2-9844FAA909AA}" dt="2024-04-17T08:03:19.373" v="4"/>
          <pc:sldLayoutMkLst>
            <pc:docMk/>
            <pc:sldMasterMk cId="1468450407" sldId="2147483744"/>
            <pc:sldLayoutMk cId="3675275638" sldId="2147483758"/>
          </pc:sldLayoutMkLst>
        </pc:sldLayoutChg>
      </pc:sldMasterChg>
    </pc:docChg>
  </pc:docChgLst>
  <pc:docChgLst>
    <pc:chgData name="Frida Torgersen" userId="S::frida.torgersen@io.kommune.no::ea265081-7c03-4e48-ae3c-fad608c99291" providerId="AD" clId="Web-{91FEF9C4-B402-13F3-AFA2-B3144AE45D36}"/>
    <pc:docChg chg="modSld">
      <pc:chgData name="Frida Torgersen" userId="S::frida.torgersen@io.kommune.no::ea265081-7c03-4e48-ae3c-fad608c99291" providerId="AD" clId="Web-{91FEF9C4-B402-13F3-AFA2-B3144AE45D36}" dt="2024-11-20T09:20:37.298" v="4" actId="20577"/>
      <pc:docMkLst>
        <pc:docMk/>
      </pc:docMkLst>
      <pc:sldChg chg="modSp modNotes">
        <pc:chgData name="Frida Torgersen" userId="S::frida.torgersen@io.kommune.no::ea265081-7c03-4e48-ae3c-fad608c99291" providerId="AD" clId="Web-{91FEF9C4-B402-13F3-AFA2-B3144AE45D36}" dt="2024-11-20T09:20:37.298" v="4" actId="20577"/>
        <pc:sldMkLst>
          <pc:docMk/>
          <pc:sldMk cId="3978008642" sldId="315"/>
        </pc:sldMkLst>
        <pc:spChg chg="mod">
          <ac:chgData name="Frida Torgersen" userId="S::frida.torgersen@io.kommune.no::ea265081-7c03-4e48-ae3c-fad608c99291" providerId="AD" clId="Web-{91FEF9C4-B402-13F3-AFA2-B3144AE45D36}" dt="2024-11-20T09:20:37.298" v="4" actId="20577"/>
          <ac:spMkLst>
            <pc:docMk/>
            <pc:sldMk cId="3978008642" sldId="315"/>
            <ac:spMk id="2" creationId="{FCC7787A-C533-5005-CD4B-586F3209C7D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44377BC-AF92-4716-B9B9-6CD2A0128AE2}" type="datetimeFigureOut">
              <a:rPr lang="nb-NO" smtClean="0"/>
              <a:t>04.12.2024</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ADA4989-17DF-41C1-837D-E58957E3A1A1}" type="slidenum">
              <a:rPr lang="nb-NO" smtClean="0"/>
              <a:t>‹#›</a:t>
            </a:fld>
            <a:endParaRPr lang="nb-NO"/>
          </a:p>
        </p:txBody>
      </p:sp>
    </p:spTree>
    <p:extLst>
      <p:ext uri="{BB962C8B-B14F-4D97-AF65-F5344CB8AC3E}">
        <p14:creationId xmlns:p14="http://schemas.microsoft.com/office/powerpoint/2010/main" val="2477740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iokommune.sharepoint.com/:v:/r/sites/OPVOppvekst543/Shared%20Documents/Videoer%20(fra%20plandager%20og%20annet)/Robuste%20barn%20-%20musikkvideoer/Can%27t%20Stop%20The%20Feeling.mp4?csf=1&amp;web=1&amp;e=9tH9g7&amp;nav=eyJyZWZlcnJhbEluZm8iOnsicmVmZXJyYWxBcHAiOiJTdHJlYW1XZWJBcHAiLCJyZWZlcnJhbFZpZXciOiJTaGFyZURpYWxvZy1MaW5rIiwicmVmZXJyYWxBcHBQbGF0Zm9ybSI6IldlYiIsInJlZmVycmFsTW9kZSI6InZpZXcifX0%3D" TargetMode="External"/><Relationship Id="rId2" Type="http://schemas.openxmlformats.org/officeDocument/2006/relationships/slide" Target="../slides/slide2.xml"/><Relationship Id="rId1" Type="http://schemas.openxmlformats.org/officeDocument/2006/relationships/notesMaster" Target="../notesMasters/notesMaster1.xml"/><Relationship Id="rId4" Type="http://schemas.openxmlformats.org/officeDocument/2006/relationships/hyperlink" Target="https://www.youtube.com/watch?v=KhfkYzUwYFk" TargetMode="Externa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indreostfoldkommune.wistia.com/medias/j77suiswsr" TargetMode="External"/><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hyperlink" Target="https://www.io.kommune.no/tjenester/skole-og-utdanning/robuste-barn/pust-og-bevegelse/" TargetMode="Externa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youtube.com/watch?v=QeuGQvTCwMM"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pixabay.com/no/users/alexas_fotos-686414/?utm_source=link-attribution&amp;utm_medium=referral&amp;utm_campaign=image&amp;utm_content=3599680"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s://pixabay.com/no/?utm_source=link-attribution&amp;utm_medium=referral&amp;utm_campaign=image&amp;utm_content=3599680"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t>I dag skal vi snakke om skjermbruk og internett, både hva som er bra og hva som er mindre bra med å bruke skjerm og være på nettet. Særlig for barn.</a:t>
            </a:r>
          </a:p>
          <a:p>
            <a:endParaRPr lang="nb-NO"/>
          </a:p>
        </p:txBody>
      </p:sp>
      <p:sp>
        <p:nvSpPr>
          <p:cNvPr id="4" name="Plassholder for lysbildenummer 3"/>
          <p:cNvSpPr>
            <a:spLocks noGrp="1"/>
          </p:cNvSpPr>
          <p:nvPr>
            <p:ph type="sldNum" sz="quarter" idx="5"/>
          </p:nvPr>
        </p:nvSpPr>
        <p:spPr/>
        <p:txBody>
          <a:bodyPr/>
          <a:lstStyle/>
          <a:p>
            <a:fld id="{8ADA4989-17DF-41C1-837D-E58957E3A1A1}" type="slidenum">
              <a:rPr lang="nb-NO" smtClean="0"/>
              <a:t>1</a:t>
            </a:fld>
            <a:endParaRPr lang="nb-NO"/>
          </a:p>
        </p:txBody>
      </p:sp>
    </p:spTree>
    <p:extLst>
      <p:ext uri="{BB962C8B-B14F-4D97-AF65-F5344CB8AC3E}">
        <p14:creationId xmlns:p14="http://schemas.microsoft.com/office/powerpoint/2010/main" val="36173494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1"/>
              <a:t>Sett på inngangsmusikk:</a:t>
            </a:r>
            <a:endParaRPr lang="en-US"/>
          </a:p>
          <a:p>
            <a:r>
              <a:rPr lang="en-US"/>
              <a:t>For Indre Østfold kommune: </a:t>
            </a:r>
            <a:r>
              <a:rPr lang="en-US" u="sng" dirty="0">
                <a:hlinkClick r:id="rId3"/>
              </a:rPr>
              <a:t>Can't Stop The Feeling.mp4</a:t>
            </a:r>
            <a:r>
              <a:rPr lang="en-US"/>
              <a:t> </a:t>
            </a:r>
          </a:p>
          <a:p>
            <a:r>
              <a:rPr lang="en-US"/>
              <a:t>For eksterne kommuner: </a:t>
            </a:r>
            <a:r>
              <a:rPr lang="en-US" u="sng" dirty="0">
                <a:hlinkClick r:id="rId4"/>
              </a:rPr>
              <a:t>Trolls: Can't Stop The Feeling | GoNoodle - YouTube</a:t>
            </a:r>
            <a:endParaRPr lang="en-US"/>
          </a:p>
          <a:p>
            <a:r>
              <a:rPr lang="nb-NO"/>
              <a:t> </a:t>
            </a:r>
            <a:endParaRPr lang="en-US"/>
          </a:p>
          <a:p>
            <a:pPr marL="171450" indent="-171450">
              <a:buFont typeface="Symbol"/>
              <a:buChar char="•"/>
            </a:pPr>
            <a:r>
              <a:rPr lang="nb-NO"/>
              <a:t>Vi rydder klasserom</a:t>
            </a:r>
            <a:endParaRPr lang="en-US"/>
          </a:p>
          <a:p>
            <a:pPr marL="171450" indent="-171450">
              <a:buFont typeface="Symbol"/>
              <a:buChar char="•"/>
            </a:pPr>
            <a:r>
              <a:rPr lang="nb-NO"/>
              <a:t>Vi samles i ringen</a:t>
            </a:r>
            <a:endParaRPr lang="en-US"/>
          </a:p>
          <a:p>
            <a:endParaRPr lang="en-US" dirty="0">
              <a:solidFill>
                <a:srgbClr val="000000"/>
              </a:solidFill>
              <a:ea typeface="+mj-lt"/>
              <a:cs typeface="Calibri"/>
            </a:endParaRPr>
          </a:p>
        </p:txBody>
      </p:sp>
      <p:sp>
        <p:nvSpPr>
          <p:cNvPr id="4" name="Plassholder for lysbildenumm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E59B86A1-72DB-48B8-A648-3BCAEE5FDD00}" type="slidenum">
              <a:rPr kumimoji="0" lang="nb-NO"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a:t>
            </a:fld>
            <a:endParaRPr kumimoji="0" lang="nb-NO"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4802081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l"/>
            <a:r>
              <a:rPr lang="nb-NO" sz="1800" dirty="0">
                <a:solidFill>
                  <a:srgbClr val="191A34"/>
                </a:solidFill>
                <a:effectLst/>
                <a:latin typeface="Calibri" panose="020F0502020204030204" pitchFamily="34" charset="0"/>
                <a:ea typeface="Calibri" panose="020F0502020204030204" pitchFamily="34" charset="0"/>
              </a:rPr>
              <a:t>Denne </a:t>
            </a:r>
            <a:r>
              <a:rPr lang="nb-NO" sz="1800" dirty="0">
                <a:effectLst/>
                <a:latin typeface="Calibri" panose="020F0502020204030204" pitchFamily="34" charset="0"/>
                <a:ea typeface="Calibri" panose="020F0502020204030204" pitchFamily="34" charset="0"/>
              </a:rPr>
              <a:t>øvelsen heter «sprayboksen</a:t>
            </a:r>
            <a:r>
              <a:rPr lang="nb-NO" sz="1800" dirty="0">
                <a:solidFill>
                  <a:srgbClr val="191A34"/>
                </a:solidFill>
                <a:effectLst/>
                <a:latin typeface="Calibri" panose="020F0502020204030204" pitchFamily="34" charset="0"/>
                <a:ea typeface="Calibri" panose="020F0502020204030204" pitchFamily="34" charset="0"/>
              </a:rPr>
              <a:t>»: </a:t>
            </a:r>
            <a:r>
              <a:rPr lang="nb-NO" sz="1800" u="sng" dirty="0">
                <a:solidFill>
                  <a:srgbClr val="009D8F"/>
                </a:solidFill>
                <a:effectLst/>
                <a:latin typeface="Calibri" panose="020F0502020204030204" pitchFamily="34" charset="0"/>
                <a:ea typeface="Calibri" panose="020F0502020204030204" pitchFamily="34" charset="0"/>
                <a:hlinkClick r:id="rId3"/>
              </a:rPr>
              <a:t>Pusteøvelse - Sprayboksen</a:t>
            </a:r>
            <a:endParaRPr lang="nb-NO" sz="1800" dirty="0">
              <a:effectLst/>
              <a:latin typeface="Times New Roman" panose="02020603050405020304" pitchFamily="18" charset="0"/>
              <a:ea typeface="Yu Mincho" panose="02020400000000000000" pitchFamily="18" charset="-128"/>
            </a:endParaRPr>
          </a:p>
          <a:p>
            <a:pPr algn="l"/>
            <a:r>
              <a:rPr lang="nb-NO" sz="1800" dirty="0">
                <a:effectLst/>
                <a:latin typeface="Calibri" panose="020F0502020204030204" pitchFamily="34" charset="0"/>
                <a:ea typeface="Yu Mincho" panose="02020400000000000000" pitchFamily="18" charset="-128"/>
              </a:rPr>
              <a:t> </a:t>
            </a:r>
            <a:endParaRPr lang="nb-NO" sz="1800" dirty="0">
              <a:effectLst/>
              <a:latin typeface="Times New Roman" panose="02020603050405020304" pitchFamily="18" charset="0"/>
              <a:ea typeface="Yu Mincho" panose="02020400000000000000" pitchFamily="18" charset="-128"/>
            </a:endParaRPr>
          </a:p>
          <a:p>
            <a:pPr algn="l"/>
            <a:r>
              <a:rPr lang="nb-NO" sz="1800" dirty="0">
                <a:effectLst/>
                <a:latin typeface="Calibri" panose="020F0502020204030204" pitchFamily="34" charset="0"/>
                <a:ea typeface="Calibri" panose="020F0502020204030204" pitchFamily="34" charset="0"/>
              </a:rPr>
              <a:t>Når du skal gjennomføre pusteøvelsen med elevene, velger du selv om du vil vise filmen eller om du modellerer selv.</a:t>
            </a:r>
            <a:endParaRPr lang="nb-NO" sz="1800" dirty="0">
              <a:effectLst/>
              <a:latin typeface="Times New Roman" panose="02020603050405020304" pitchFamily="18" charset="0"/>
              <a:ea typeface="Yu Mincho" panose="02020400000000000000" pitchFamily="18" charset="-128"/>
            </a:endParaRPr>
          </a:p>
          <a:p>
            <a:pPr algn="l"/>
            <a:r>
              <a:rPr lang="nb-NO" sz="1800" dirty="0">
                <a:effectLst/>
                <a:latin typeface="Calibri" panose="020F0502020204030204" pitchFamily="34" charset="0"/>
                <a:ea typeface="Calibri" panose="020F0502020204030204" pitchFamily="34" charset="0"/>
              </a:rPr>
              <a:t> </a:t>
            </a:r>
            <a:endParaRPr lang="nb-NO" sz="1800" dirty="0">
              <a:effectLst/>
              <a:latin typeface="Times New Roman" panose="02020603050405020304" pitchFamily="18" charset="0"/>
              <a:ea typeface="Yu Mincho" panose="02020400000000000000" pitchFamily="18" charset="-128"/>
            </a:endParaRPr>
          </a:p>
          <a:p>
            <a:pPr algn="l"/>
            <a:r>
              <a:rPr lang="nb-NO" sz="1800">
                <a:effectLst/>
                <a:latin typeface="Calibri" panose="020F0502020204030204" pitchFamily="34" charset="0"/>
                <a:ea typeface="Calibri" panose="020F0502020204030204" pitchFamily="34" charset="0"/>
              </a:rPr>
              <a:t>Dersom du ønsker å benytte en annen øvelse, finner du flere eksempler på </a:t>
            </a:r>
            <a:r>
              <a:rPr lang="nb-NO" sz="1800" u="sng">
                <a:solidFill>
                  <a:srgbClr val="009D8F"/>
                </a:solidFill>
                <a:effectLst/>
                <a:latin typeface="Calibri" panose="020F0502020204030204" pitchFamily="34" charset="0"/>
                <a:ea typeface="Calibri" panose="020F0502020204030204" pitchFamily="34" charset="0"/>
                <a:hlinkClick r:id="rId4"/>
              </a:rPr>
              <a:t>https://www.io.kommune.no/tjenester/skole-og-utdanning/robuste-barn/pust-og-bevegelse/</a:t>
            </a:r>
            <a:endParaRPr lang="nb-NO" sz="1800">
              <a:effectLst/>
              <a:latin typeface="Times New Roman" panose="02020603050405020304" pitchFamily="18" charset="0"/>
              <a:ea typeface="Yu Mincho" panose="02020400000000000000" pitchFamily="18" charset="-128"/>
            </a:endParaRPr>
          </a:p>
          <a:p>
            <a:endParaRPr lang="nb-NO" dirty="0">
              <a:hlinkClick r:id="rId3"/>
            </a:endParaRPr>
          </a:p>
        </p:txBody>
      </p:sp>
      <p:sp>
        <p:nvSpPr>
          <p:cNvPr id="4" name="Plassholder for lysbildenummer 3"/>
          <p:cNvSpPr>
            <a:spLocks noGrp="1"/>
          </p:cNvSpPr>
          <p:nvPr>
            <p:ph type="sldNum" sz="quarter" idx="5"/>
          </p:nvPr>
        </p:nvSpPr>
        <p:spPr/>
        <p:txBody>
          <a:bodyPr/>
          <a:lstStyle/>
          <a:p>
            <a:fld id="{8ADA4989-17DF-41C1-837D-E58957E3A1A1}" type="slidenum">
              <a:rPr lang="nb-NO" smtClean="0"/>
              <a:t>3</a:t>
            </a:fld>
            <a:endParaRPr lang="nb-NO"/>
          </a:p>
        </p:txBody>
      </p:sp>
    </p:spTree>
    <p:extLst>
      <p:ext uri="{BB962C8B-B14F-4D97-AF65-F5344CB8AC3E}">
        <p14:creationId xmlns:p14="http://schemas.microsoft.com/office/powerpoint/2010/main" val="2306609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altLang="nb-NO" dirty="0"/>
              <a:t>Film: barn på nett</a:t>
            </a:r>
          </a:p>
          <a:p>
            <a:pPr marL="0" marR="0" lvl="0" indent="0" algn="l" defTabSz="914400" rtl="0" eaLnBrk="1" fontAlgn="auto" latinLnBrk="0" hangingPunct="1">
              <a:lnSpc>
                <a:spcPct val="100000"/>
              </a:lnSpc>
              <a:spcBef>
                <a:spcPts val="0"/>
              </a:spcBef>
              <a:spcAft>
                <a:spcPts val="0"/>
              </a:spcAft>
              <a:buClrTx/>
              <a:buSzTx/>
              <a:buFontTx/>
              <a:buNone/>
              <a:tabLst/>
              <a:defRPr/>
            </a:pPr>
            <a:r>
              <a:rPr lang="nb-NO" dirty="0">
                <a:hlinkClick r:id="rId3"/>
              </a:rPr>
              <a:t>Barn på nett (youtube.com)</a:t>
            </a:r>
            <a:endParaRPr lang="nb-NO" altLang="nb-NO"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nb-NO" altLang="nb-NO" dirty="0"/>
          </a:p>
          <a:p>
            <a:pPr marL="0" marR="0" lvl="0" indent="0" algn="l" defTabSz="914400" rtl="0" eaLnBrk="1" fontAlgn="auto" latinLnBrk="0" hangingPunct="1">
              <a:lnSpc>
                <a:spcPct val="100000"/>
              </a:lnSpc>
              <a:spcBef>
                <a:spcPts val="0"/>
              </a:spcBef>
              <a:spcAft>
                <a:spcPts val="0"/>
              </a:spcAft>
              <a:buClrTx/>
              <a:buSzTx/>
              <a:buFontTx/>
              <a:buNone/>
              <a:tabLst/>
              <a:defRPr/>
            </a:pPr>
            <a:r>
              <a:rPr lang="nb-NO" altLang="nb-NO" i="1" dirty="0"/>
              <a:t>Varighet: 3 minutter</a:t>
            </a:r>
          </a:p>
          <a:p>
            <a:endParaRPr lang="nb-NO" dirty="0"/>
          </a:p>
        </p:txBody>
      </p:sp>
      <p:sp>
        <p:nvSpPr>
          <p:cNvPr id="4" name="Plassholder for lysbildenummer 3"/>
          <p:cNvSpPr>
            <a:spLocks noGrp="1"/>
          </p:cNvSpPr>
          <p:nvPr>
            <p:ph type="sldNum" sz="quarter" idx="5"/>
          </p:nvPr>
        </p:nvSpPr>
        <p:spPr/>
        <p:txBody>
          <a:bodyPr/>
          <a:lstStyle/>
          <a:p>
            <a:fld id="{8ADA4989-17DF-41C1-837D-E58957E3A1A1}" type="slidenum">
              <a:rPr lang="nb-NO" smtClean="0"/>
              <a:t>4</a:t>
            </a:fld>
            <a:endParaRPr lang="nb-NO"/>
          </a:p>
        </p:txBody>
      </p:sp>
    </p:spTree>
    <p:extLst>
      <p:ext uri="{BB962C8B-B14F-4D97-AF65-F5344CB8AC3E}">
        <p14:creationId xmlns:p14="http://schemas.microsoft.com/office/powerpoint/2010/main" val="20732629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1" dirty="0"/>
              <a:t>Hva er morsomt å gjøre på skjerm? </a:t>
            </a:r>
          </a:p>
          <a:p>
            <a:endParaRPr lang="nb-NO" dirty="0"/>
          </a:p>
          <a:p>
            <a:r>
              <a:rPr lang="nb-NO" dirty="0"/>
              <a:t>La barna komme med forslag, lærer kommer med forslag hvis behov.</a:t>
            </a:r>
            <a:endParaRPr lang="nb-NO" dirty="0">
              <a:cs typeface="Calibri" panose="020F0502020204030204"/>
            </a:endParaRPr>
          </a:p>
          <a:p>
            <a:r>
              <a:rPr lang="nb-NO" i="1" dirty="0"/>
              <a:t>For eksempel:</a:t>
            </a:r>
            <a:endParaRPr lang="nb-NO" i="1" dirty="0">
              <a:cs typeface="Calibri"/>
            </a:endParaRPr>
          </a:p>
          <a:p>
            <a:r>
              <a:rPr lang="nb-NO" dirty="0"/>
              <a:t>Hva liker dere å gjøre når dere er på nett? Hva ser dere på? Spiller dere, alene eller sammen med andre? Hva slags spill er mest gøy og hvorfor er det artig? Hvilke følelser får du inni deg når du har det gøy på nettet? </a:t>
            </a:r>
            <a:endParaRPr lang="nb-NO" dirty="0">
              <a:cs typeface="Calibri"/>
            </a:endParaRPr>
          </a:p>
        </p:txBody>
      </p:sp>
      <p:sp>
        <p:nvSpPr>
          <p:cNvPr id="4" name="Plassholder for lysbildenummer 3"/>
          <p:cNvSpPr>
            <a:spLocks noGrp="1"/>
          </p:cNvSpPr>
          <p:nvPr>
            <p:ph type="sldNum" sz="quarter" idx="5"/>
          </p:nvPr>
        </p:nvSpPr>
        <p:spPr/>
        <p:txBody>
          <a:bodyPr/>
          <a:lstStyle/>
          <a:p>
            <a:fld id="{8ADA4989-17DF-41C1-837D-E58957E3A1A1}" type="slidenum">
              <a:rPr lang="nb-NO" smtClean="0"/>
              <a:t>5</a:t>
            </a:fld>
            <a:endParaRPr lang="nb-NO"/>
          </a:p>
        </p:txBody>
      </p:sp>
    </p:spTree>
    <p:extLst>
      <p:ext uri="{BB962C8B-B14F-4D97-AF65-F5344CB8AC3E}">
        <p14:creationId xmlns:p14="http://schemas.microsoft.com/office/powerpoint/2010/main" val="32623406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1" dirty="0"/>
              <a:t>Hva kan man bli lei seg av å se på skjerm?</a:t>
            </a:r>
          </a:p>
          <a:p>
            <a:endParaRPr lang="nb-NO" b="0" dirty="0"/>
          </a:p>
          <a:p>
            <a:r>
              <a:rPr lang="nb-NO" b="0" dirty="0"/>
              <a:t>La elevene komme med innspill, lærer kommer med forslag hvis behov.</a:t>
            </a:r>
          </a:p>
          <a:p>
            <a:r>
              <a:rPr lang="nb-NO" b="0" i="1" dirty="0"/>
              <a:t>For eksempel:</a:t>
            </a:r>
          </a:p>
          <a:p>
            <a:r>
              <a:rPr lang="nb-NO" dirty="0"/>
              <a:t>Hva er det vi kan se på, si eller skrive til hverandre som kan gjøre at vi blir lei oss? </a:t>
            </a:r>
          </a:p>
          <a:p>
            <a:r>
              <a:rPr lang="nb-NO" dirty="0"/>
              <a:t>Snakke om hvordan vi kan være gode venner også nettet. </a:t>
            </a:r>
          </a:p>
          <a:p>
            <a:endParaRPr lang="nb-NO" dirty="0"/>
          </a:p>
        </p:txBody>
      </p:sp>
      <p:sp>
        <p:nvSpPr>
          <p:cNvPr id="4" name="Plassholder for lysbildenummer 3"/>
          <p:cNvSpPr>
            <a:spLocks noGrp="1"/>
          </p:cNvSpPr>
          <p:nvPr>
            <p:ph type="sldNum" sz="quarter" idx="5"/>
          </p:nvPr>
        </p:nvSpPr>
        <p:spPr/>
        <p:txBody>
          <a:bodyPr/>
          <a:lstStyle/>
          <a:p>
            <a:fld id="{8ADA4989-17DF-41C1-837D-E58957E3A1A1}" type="slidenum">
              <a:rPr lang="nb-NO" smtClean="0"/>
              <a:t>6</a:t>
            </a:fld>
            <a:endParaRPr lang="nb-NO"/>
          </a:p>
        </p:txBody>
      </p:sp>
    </p:spTree>
    <p:extLst>
      <p:ext uri="{BB962C8B-B14F-4D97-AF65-F5344CB8AC3E}">
        <p14:creationId xmlns:p14="http://schemas.microsoft.com/office/powerpoint/2010/main" val="14671712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1" dirty="0"/>
              <a:t>Hvorfor sier de voksne stopp når det blir for mye skjerm?</a:t>
            </a:r>
          </a:p>
          <a:p>
            <a:endParaRPr lang="nb-NO" b="0" dirty="0"/>
          </a:p>
          <a:p>
            <a:r>
              <a:rPr lang="nb-NO" b="0" dirty="0"/>
              <a:t>La elevene komme med forslag, lærer kommer med innspill hvis behov.</a:t>
            </a:r>
          </a:p>
          <a:p>
            <a:r>
              <a:rPr lang="nb-NO" b="0" i="1" dirty="0"/>
              <a:t>For eksempel:</a:t>
            </a:r>
          </a:p>
          <a:p>
            <a:r>
              <a:rPr lang="nb-NO" b="0" i="0" dirty="0"/>
              <a:t>Fordi det kan bli for lite tid til andre viktige ting som å leke ute, spise sammen, få frisk luft, gjøre andre aktiviteter og sove nok.</a:t>
            </a:r>
          </a:p>
          <a:p>
            <a:r>
              <a:rPr lang="nb-NO" dirty="0"/>
              <a:t>Kanskje noen av dere har opplevd å bli sint eller lei seg fordi de voksne sier at det er nok skjerm? </a:t>
            </a:r>
          </a:p>
        </p:txBody>
      </p:sp>
      <p:sp>
        <p:nvSpPr>
          <p:cNvPr id="4" name="Plassholder for lysbildenummer 3"/>
          <p:cNvSpPr>
            <a:spLocks noGrp="1"/>
          </p:cNvSpPr>
          <p:nvPr>
            <p:ph type="sldNum" sz="quarter" idx="5"/>
          </p:nvPr>
        </p:nvSpPr>
        <p:spPr/>
        <p:txBody>
          <a:bodyPr/>
          <a:lstStyle/>
          <a:p>
            <a:fld id="{8ADA4989-17DF-41C1-837D-E58957E3A1A1}" type="slidenum">
              <a:rPr lang="nb-NO" smtClean="0"/>
              <a:t>7</a:t>
            </a:fld>
            <a:endParaRPr lang="nb-NO"/>
          </a:p>
        </p:txBody>
      </p:sp>
    </p:spTree>
    <p:extLst>
      <p:ext uri="{BB962C8B-B14F-4D97-AF65-F5344CB8AC3E}">
        <p14:creationId xmlns:p14="http://schemas.microsoft.com/office/powerpoint/2010/main" val="30471819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1" dirty="0"/>
              <a:t>Memory med elever</a:t>
            </a:r>
          </a:p>
          <a:p>
            <a:r>
              <a:rPr lang="nb-NO" b="0" i="1" dirty="0"/>
              <a:t>Formål: </a:t>
            </a:r>
            <a:r>
              <a:rPr lang="nb-NO" dirty="0"/>
              <a:t>Oppmerksomhet, bevegelse, kaoskontroll</a:t>
            </a:r>
          </a:p>
          <a:p>
            <a:r>
              <a:rPr lang="nb-NO" b="0" i="1" dirty="0"/>
              <a:t>Beskrivelse: </a:t>
            </a:r>
            <a:r>
              <a:rPr lang="nb-NO" dirty="0"/>
              <a:t>Den voksne deler elevene inn i par. En elev (som har lyst) skal være «gjetter» og gå på gangen. Alle par finner hver sin korte lyd eller bevegelse som er felles for paret, deretter blander alle elevene seg i klasserommet slik at parene ikke står ved siden av hverandre. Eleven på gangen kommer inn i klasserommet og sier et navn. Den navngitte eleven viser sin lyd eller bevegelse. Så må «</a:t>
            </a:r>
            <a:r>
              <a:rPr lang="nb-NO" dirty="0" err="1"/>
              <a:t>gjetteren</a:t>
            </a:r>
            <a:r>
              <a:rPr lang="nb-NO" dirty="0"/>
              <a:t>» fortsette å si navn, til helt til «</a:t>
            </a:r>
            <a:r>
              <a:rPr lang="nb-NO" dirty="0" err="1"/>
              <a:t>gjetteren</a:t>
            </a:r>
            <a:r>
              <a:rPr lang="nb-NO" dirty="0"/>
              <a:t>» klarer å finne parene med samme lyd eller bevegelse. Denne leken skaper god stemning!</a:t>
            </a:r>
          </a:p>
          <a:p>
            <a:r>
              <a:rPr lang="nb-NO" b="1" dirty="0"/>
              <a:t> </a:t>
            </a:r>
            <a:endParaRPr lang="nb-NO" dirty="0"/>
          </a:p>
          <a:p>
            <a:r>
              <a:rPr lang="nb-NO" b="1" dirty="0"/>
              <a:t>Tips:</a:t>
            </a:r>
            <a:r>
              <a:rPr lang="nb-NO" dirty="0"/>
              <a:t> </a:t>
            </a:r>
          </a:p>
          <a:p>
            <a:pPr marL="285750" indent="-285750">
              <a:buFont typeface="Arial"/>
              <a:buChar char="•"/>
            </a:pPr>
            <a:r>
              <a:rPr lang="nb-NO" dirty="0"/>
              <a:t>Velg kun ett alternativ, altså enten lyd eller bevegelse, dersom du tenker det vil bli mest vellykket i din klasse. Elevene kan </a:t>
            </a:r>
            <a:r>
              <a:rPr lang="nb-NO" dirty="0" err="1"/>
              <a:t>f.eks</a:t>
            </a:r>
            <a:r>
              <a:rPr lang="nb-NO" dirty="0"/>
              <a:t> velge dyrelyder eller ordklasser.</a:t>
            </a:r>
          </a:p>
          <a:p>
            <a:pPr marL="285750" indent="-285750">
              <a:buFont typeface="Arial"/>
              <a:buChar char="•"/>
            </a:pPr>
            <a:r>
              <a:rPr lang="nb-NO" dirty="0"/>
              <a:t>Gruppene bør ikke være større enn 6-7 par. Er det oddetall kan en gruppe være på tre personer.</a:t>
            </a:r>
          </a:p>
          <a:p>
            <a:pPr marL="285750" indent="-285750">
              <a:buFont typeface="Arial"/>
              <a:buChar char="•"/>
            </a:pPr>
            <a:r>
              <a:rPr lang="nb-NO" dirty="0"/>
              <a:t>For at leken skal gå fortere, kan dere velge to «</a:t>
            </a:r>
            <a:r>
              <a:rPr lang="nb-NO" dirty="0" err="1"/>
              <a:t>gjettere</a:t>
            </a:r>
            <a:r>
              <a:rPr lang="nb-NO" dirty="0"/>
              <a:t>» som samarbeider.</a:t>
            </a:r>
          </a:p>
          <a:p>
            <a:endParaRPr lang="nb-NO" b="1" dirty="0">
              <a:cs typeface="Calibri"/>
            </a:endParaRPr>
          </a:p>
          <a:p>
            <a:pPr>
              <a:lnSpc>
                <a:spcPct val="107000"/>
              </a:lnSpc>
              <a:spcAft>
                <a:spcPts val="800"/>
              </a:spcAft>
            </a:pPr>
            <a:endParaRPr lang="nb-NO" sz="1800" b="1" dirty="0">
              <a:latin typeface="Calibri"/>
              <a:ea typeface="Calibri" panose="020F0502020204030204" pitchFamily="34" charset="0"/>
              <a:cs typeface="Calibri"/>
            </a:endParaRPr>
          </a:p>
          <a:p>
            <a:pPr>
              <a:lnSpc>
                <a:spcPct val="107000"/>
              </a:lnSpc>
              <a:spcAft>
                <a:spcPts val="800"/>
              </a:spcAft>
            </a:pPr>
            <a:endParaRPr lang="nb-NO" sz="1800" b="1" dirty="0">
              <a:latin typeface="Calibri"/>
              <a:ea typeface="Calibri" panose="020F0502020204030204" pitchFamily="34" charset="0"/>
              <a:cs typeface="Calibri"/>
            </a:endParaRPr>
          </a:p>
          <a:p>
            <a:pPr>
              <a:lnSpc>
                <a:spcPct val="107000"/>
              </a:lnSpc>
              <a:spcAft>
                <a:spcPts val="800"/>
              </a:spcAft>
            </a:pPr>
            <a:endParaRPr lang="nb-NO" sz="1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Plassholder for lysbildenummer 3"/>
          <p:cNvSpPr>
            <a:spLocks noGrp="1"/>
          </p:cNvSpPr>
          <p:nvPr>
            <p:ph type="sldNum" sz="quarter" idx="5"/>
          </p:nvPr>
        </p:nvSpPr>
        <p:spPr/>
        <p:txBody>
          <a:bodyPr/>
          <a:lstStyle/>
          <a:p>
            <a:fld id="{8ADA4989-17DF-41C1-837D-E58957E3A1A1}" type="slidenum">
              <a:rPr lang="nb-NO" smtClean="0"/>
              <a:t>8</a:t>
            </a:fld>
            <a:endParaRPr lang="nb-NO"/>
          </a:p>
        </p:txBody>
      </p:sp>
    </p:spTree>
    <p:extLst>
      <p:ext uri="{BB962C8B-B14F-4D97-AF65-F5344CB8AC3E}">
        <p14:creationId xmlns:p14="http://schemas.microsoft.com/office/powerpoint/2010/main" val="12095854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t>Foto: Bildet er tatt av </a:t>
            </a:r>
            <a:r>
              <a:rPr lang="nb-NO" sz="1200" b="0" i="0" kern="1200">
                <a:solidFill>
                  <a:schemeClr val="tx1"/>
                </a:solidFill>
                <a:effectLst/>
                <a:latin typeface="+mn-lt"/>
                <a:ea typeface="+mn-ea"/>
                <a:cs typeface="+mn-cs"/>
              </a:rPr>
              <a:t>Bildet er tatt av </a:t>
            </a:r>
            <a:r>
              <a:rPr lang="nb-NO" sz="1200" b="0" i="0" u="sng" kern="1200" err="1">
                <a:solidFill>
                  <a:schemeClr val="tx1"/>
                </a:solidFill>
                <a:effectLst/>
                <a:latin typeface="+mn-lt"/>
                <a:ea typeface="+mn-ea"/>
                <a:cs typeface="+mn-cs"/>
                <a:hlinkClick r:id="rId3"/>
              </a:rPr>
              <a:t>Alexas_Fotos</a:t>
            </a:r>
            <a:r>
              <a:rPr lang="nb-NO" sz="1200" b="0" i="0" kern="1200">
                <a:solidFill>
                  <a:schemeClr val="tx1"/>
                </a:solidFill>
                <a:effectLst/>
                <a:latin typeface="+mn-lt"/>
                <a:ea typeface="+mn-ea"/>
                <a:cs typeface="+mn-cs"/>
              </a:rPr>
              <a:t> fra </a:t>
            </a:r>
            <a:r>
              <a:rPr lang="nb-NO" sz="1200" b="0" i="0" u="sng" kern="1200" err="1">
                <a:solidFill>
                  <a:schemeClr val="tx1"/>
                </a:solidFill>
                <a:effectLst/>
                <a:latin typeface="+mn-lt"/>
                <a:ea typeface="+mn-ea"/>
                <a:cs typeface="+mn-cs"/>
                <a:hlinkClick r:id="rId4"/>
              </a:rPr>
              <a:t>Pixabay</a:t>
            </a:r>
            <a:r>
              <a:rPr lang="nb-NO" sz="1200" b="0" i="0" kern="1200">
                <a:solidFill>
                  <a:schemeClr val="tx1"/>
                </a:solidFill>
                <a:effectLst/>
                <a:latin typeface="+mn-lt"/>
                <a:ea typeface="+mn-ea"/>
                <a:cs typeface="+mn-cs"/>
              </a:rPr>
              <a:t> </a:t>
            </a:r>
          </a:p>
          <a:p>
            <a:endParaRPr lang="nb-NO" sz="1200" b="0" i="0" kern="1200">
              <a:solidFill>
                <a:schemeClr val="tx1"/>
              </a:solidFill>
              <a:effectLst/>
              <a:latin typeface="+mn-lt"/>
              <a:ea typeface="+mn-ea"/>
              <a:cs typeface="+mn-cs"/>
            </a:endParaRPr>
          </a:p>
          <a:p>
            <a:pPr marL="0" indent="0">
              <a:buNone/>
            </a:pPr>
            <a:r>
              <a:rPr lang="nb-NO" sz="1200">
                <a:ea typeface="+mn-lt"/>
                <a:cs typeface="+mn-lt"/>
              </a:rPr>
              <a:t>En badeball, kosedyr eller annen «stafettpinne» kan sendes rundt i ringen etter tur. </a:t>
            </a:r>
          </a:p>
          <a:p>
            <a:pPr marL="0" indent="0">
              <a:buNone/>
            </a:pPr>
            <a:r>
              <a:rPr lang="nb-NO" sz="1200">
                <a:ea typeface="+mn-lt"/>
                <a:cs typeface="+mn-lt"/>
              </a:rPr>
              <a:t>Vi øver på å vente og lytte.  Vi sier en ting hver.</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a:ea typeface="+mn-lt"/>
                <a:cs typeface="+mn-lt"/>
              </a:rPr>
              <a:t>Vi bytter spørsmål underveis, f. eks når 5-6 elever har svart.</a:t>
            </a:r>
          </a:p>
          <a:p>
            <a:pPr marL="0" indent="0">
              <a:buNone/>
            </a:pPr>
            <a:endParaRPr lang="nb-NO" sz="1200">
              <a:ea typeface="+mn-lt"/>
              <a:cs typeface="+mn-lt"/>
            </a:endParaRPr>
          </a:p>
          <a:p>
            <a:endParaRPr lang="nb-NO"/>
          </a:p>
        </p:txBody>
      </p:sp>
      <p:sp>
        <p:nvSpPr>
          <p:cNvPr id="4" name="Plassholder for lysbil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7E9971-35A5-C144-955B-B463B8C9BB68}"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581536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7.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3.xml"/><Relationship Id="rId1" Type="http://schemas.openxmlformats.org/officeDocument/2006/relationships/themeOverride" Target="../theme/themeOverride1.xml"/><Relationship Id="rId4" Type="http://schemas.openxmlformats.org/officeDocument/2006/relationships/image" Target="../media/image8.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Tittellysbilde">
    <p:spTree>
      <p:nvGrpSpPr>
        <p:cNvPr id="1" name=""/>
        <p:cNvGrpSpPr/>
        <p:nvPr/>
      </p:nvGrpSpPr>
      <p:grpSpPr>
        <a:xfrm>
          <a:off x="0" y="0"/>
          <a:ext cx="0" cy="0"/>
          <a:chOff x="0" y="0"/>
          <a:chExt cx="0" cy="0"/>
        </a:xfrm>
      </p:grpSpPr>
      <p:sp>
        <p:nvSpPr>
          <p:cNvPr id="3" name="Tittel 1"/>
          <p:cNvSpPr>
            <a:spLocks noGrp="1"/>
          </p:cNvSpPr>
          <p:nvPr>
            <p:ph type="title"/>
          </p:nvPr>
        </p:nvSpPr>
        <p:spPr>
          <a:xfrm>
            <a:off x="4840357" y="1570383"/>
            <a:ext cx="6897303" cy="2494232"/>
          </a:xfrm>
          <a:prstGeom prst="rect">
            <a:avLst/>
          </a:prstGeom>
        </p:spPr>
        <p:txBody>
          <a:bodyPr anchor="t"/>
          <a:lstStyle>
            <a:lvl1pPr>
              <a:defRPr sz="6000"/>
            </a:lvl1pPr>
          </a:lstStyle>
          <a:p>
            <a:r>
              <a:rPr lang="nb-NO"/>
              <a:t>Klikk for å redigere tittelstil</a:t>
            </a:r>
          </a:p>
        </p:txBody>
      </p:sp>
    </p:spTree>
    <p:extLst>
      <p:ext uri="{BB962C8B-B14F-4D97-AF65-F5344CB8AC3E}">
        <p14:creationId xmlns:p14="http://schemas.microsoft.com/office/powerpoint/2010/main" val="7947572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pic>
        <p:nvPicPr>
          <p:cNvPr id="4" name="Bilde 4" descr="Et bilde som inneholder silhuetter, vektorgrafikk&#10;&#10;Automatisk generert beskrivelse">
            <a:extLst>
              <a:ext uri="{FF2B5EF4-FFF2-40B4-BE49-F238E27FC236}">
                <a16:creationId xmlns:a16="http://schemas.microsoft.com/office/drawing/2014/main" id="{99FFA154-DCE0-6E14-6A4A-E98B3C10ECB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6775450" y="-1577975"/>
            <a:ext cx="8707438" cy="910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tel 1"/>
          <p:cNvSpPr>
            <a:spLocks noGrp="1"/>
          </p:cNvSpPr>
          <p:nvPr>
            <p:ph type="title"/>
          </p:nvPr>
        </p:nvSpPr>
        <p:spPr>
          <a:xfrm>
            <a:off x="592859" y="1003156"/>
            <a:ext cx="9352419" cy="2852737"/>
          </a:xfrm>
        </p:spPr>
        <p:txBody>
          <a:bodyPr anchor="b"/>
          <a:lstStyle>
            <a:lvl1pPr>
              <a:defRPr sz="6000">
                <a:solidFill>
                  <a:schemeClr val="tx1"/>
                </a:solidFill>
              </a:defRPr>
            </a:lvl1pPr>
          </a:lstStyle>
          <a:p>
            <a:r>
              <a:rPr lang="nb-NO"/>
              <a:t>Klikk for å redigere tittelstil</a:t>
            </a:r>
          </a:p>
        </p:txBody>
      </p:sp>
      <p:sp>
        <p:nvSpPr>
          <p:cNvPr id="3" name="Plassholder for tekst 2"/>
          <p:cNvSpPr>
            <a:spLocks noGrp="1"/>
          </p:cNvSpPr>
          <p:nvPr>
            <p:ph type="body" idx="1"/>
          </p:nvPr>
        </p:nvSpPr>
        <p:spPr>
          <a:xfrm>
            <a:off x="592859" y="3882881"/>
            <a:ext cx="9352418" cy="1500187"/>
          </a:xfr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Tree>
    <p:extLst>
      <p:ext uri="{BB962C8B-B14F-4D97-AF65-F5344CB8AC3E}">
        <p14:creationId xmlns:p14="http://schemas.microsoft.com/office/powerpoint/2010/main" val="16982460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5" name="Plassholder for tekst 2"/>
          <p:cNvSpPr>
            <a:spLocks noGrp="1"/>
          </p:cNvSpPr>
          <p:nvPr>
            <p:ph type="body" idx="10"/>
          </p:nvPr>
        </p:nvSpPr>
        <p:spPr>
          <a:xfrm>
            <a:off x="581889" y="2007703"/>
            <a:ext cx="10993584" cy="3896139"/>
          </a:xfrm>
          <a:prstGeom prst="rect">
            <a:avLst/>
          </a:prstGeo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Tree>
    <p:extLst>
      <p:ext uri="{BB962C8B-B14F-4D97-AF65-F5344CB8AC3E}">
        <p14:creationId xmlns:p14="http://schemas.microsoft.com/office/powerpoint/2010/main" val="35061912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tellysbilde">
    <p:spTree>
      <p:nvGrpSpPr>
        <p:cNvPr id="1" name=""/>
        <p:cNvGrpSpPr/>
        <p:nvPr/>
      </p:nvGrpSpPr>
      <p:grpSpPr>
        <a:xfrm>
          <a:off x="0" y="0"/>
          <a:ext cx="0" cy="0"/>
          <a:chOff x="0" y="0"/>
          <a:chExt cx="0" cy="0"/>
        </a:xfrm>
      </p:grpSpPr>
      <p:pic>
        <p:nvPicPr>
          <p:cNvPr id="2" name="Bilde 4">
            <a:extLst>
              <a:ext uri="{FF2B5EF4-FFF2-40B4-BE49-F238E27FC236}">
                <a16:creationId xmlns:a16="http://schemas.microsoft.com/office/drawing/2014/main" id="{491D9613-025E-42C8-3BB1-BF2B1E5A2CB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9525" y="1119188"/>
            <a:ext cx="10007600" cy="707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Plassholder for tekst 2"/>
          <p:cNvSpPr>
            <a:spLocks noGrp="1"/>
          </p:cNvSpPr>
          <p:nvPr>
            <p:ph type="body" idx="10"/>
          </p:nvPr>
        </p:nvSpPr>
        <p:spPr>
          <a:xfrm>
            <a:off x="3617843" y="2246243"/>
            <a:ext cx="7981121" cy="3429000"/>
          </a:xfrm>
          <a:prstGeom prst="rect">
            <a:avLst/>
          </a:prstGeo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7" name="Tittel 1"/>
          <p:cNvSpPr>
            <a:spLocks noGrp="1"/>
          </p:cNvSpPr>
          <p:nvPr>
            <p:ph type="title"/>
          </p:nvPr>
        </p:nvSpPr>
        <p:spPr>
          <a:xfrm>
            <a:off x="3617842" y="543509"/>
            <a:ext cx="7981120" cy="1500320"/>
          </a:xfrm>
        </p:spPr>
        <p:txBody>
          <a:bodyPr anchor="b">
            <a:normAutofit/>
          </a:bodyPr>
          <a:lstStyle>
            <a:lvl1pPr>
              <a:defRPr sz="3000"/>
            </a:lvl1pPr>
          </a:lstStyle>
          <a:p>
            <a:r>
              <a:rPr lang="nb-NO"/>
              <a:t>Klikk for å redigere tittelstil</a:t>
            </a:r>
          </a:p>
        </p:txBody>
      </p:sp>
    </p:spTree>
    <p:extLst>
      <p:ext uri="{BB962C8B-B14F-4D97-AF65-F5344CB8AC3E}">
        <p14:creationId xmlns:p14="http://schemas.microsoft.com/office/powerpoint/2010/main" val="27515711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tellysbilde">
    <p:spTree>
      <p:nvGrpSpPr>
        <p:cNvPr id="1" name=""/>
        <p:cNvGrpSpPr/>
        <p:nvPr/>
      </p:nvGrpSpPr>
      <p:grpSpPr>
        <a:xfrm>
          <a:off x="0" y="0"/>
          <a:ext cx="0" cy="0"/>
          <a:chOff x="0" y="0"/>
          <a:chExt cx="0" cy="0"/>
        </a:xfrm>
      </p:grpSpPr>
      <p:pic>
        <p:nvPicPr>
          <p:cNvPr id="2" name="Bilde 2">
            <a:extLst>
              <a:ext uri="{FF2B5EF4-FFF2-40B4-BE49-F238E27FC236}">
                <a16:creationId xmlns:a16="http://schemas.microsoft.com/office/drawing/2014/main" id="{FEADF123-B057-C8CC-F318-4627C865597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85425" y="927100"/>
            <a:ext cx="3040063" cy="183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Plassholder for bilde 7"/>
          <p:cNvSpPr>
            <a:spLocks noGrp="1"/>
          </p:cNvSpPr>
          <p:nvPr>
            <p:ph type="pic" idx="1"/>
          </p:nvPr>
        </p:nvSpPr>
        <p:spPr>
          <a:xfrm>
            <a:off x="0" y="0"/>
            <a:ext cx="7037408" cy="6858000"/>
          </a:xfrm>
          <a:prstGeom prst="rect">
            <a:avLst/>
          </a:prstGeom>
        </p:spPr>
      </p:sp>
      <p:sp>
        <p:nvSpPr>
          <p:cNvPr id="6" name="Plassholder for tekst 2"/>
          <p:cNvSpPr>
            <a:spLocks noGrp="1"/>
          </p:cNvSpPr>
          <p:nvPr>
            <p:ph type="body" idx="10"/>
          </p:nvPr>
        </p:nvSpPr>
        <p:spPr>
          <a:xfrm>
            <a:off x="7663070" y="864705"/>
            <a:ext cx="3756537" cy="4518364"/>
          </a:xfrm>
          <a:prstGeom prst="rect">
            <a:avLst/>
          </a:prstGeo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Tree>
    <p:extLst>
      <p:ext uri="{BB962C8B-B14F-4D97-AF65-F5344CB8AC3E}">
        <p14:creationId xmlns:p14="http://schemas.microsoft.com/office/powerpoint/2010/main" val="18832328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ittellysbilde">
    <p:spTree>
      <p:nvGrpSpPr>
        <p:cNvPr id="1" name=""/>
        <p:cNvGrpSpPr/>
        <p:nvPr/>
      </p:nvGrpSpPr>
      <p:grpSpPr>
        <a:xfrm>
          <a:off x="0" y="0"/>
          <a:ext cx="0" cy="0"/>
          <a:chOff x="0" y="0"/>
          <a:chExt cx="0" cy="0"/>
        </a:xfrm>
      </p:grpSpPr>
      <p:sp>
        <p:nvSpPr>
          <p:cNvPr id="4" name="Plassholder for bilde 7"/>
          <p:cNvSpPr>
            <a:spLocks noGrp="1"/>
          </p:cNvSpPr>
          <p:nvPr>
            <p:ph type="pic" idx="1"/>
          </p:nvPr>
        </p:nvSpPr>
        <p:spPr>
          <a:xfrm>
            <a:off x="437322" y="447261"/>
            <a:ext cx="6758608" cy="4726056"/>
          </a:xfrm>
          <a:prstGeom prst="rect">
            <a:avLst/>
          </a:prstGeom>
        </p:spPr>
      </p:sp>
      <p:sp>
        <p:nvSpPr>
          <p:cNvPr id="6" name="Plassholder for tekst 2"/>
          <p:cNvSpPr>
            <a:spLocks noGrp="1"/>
          </p:cNvSpPr>
          <p:nvPr>
            <p:ph type="body" idx="10"/>
          </p:nvPr>
        </p:nvSpPr>
        <p:spPr>
          <a:xfrm>
            <a:off x="437322" y="5546036"/>
            <a:ext cx="7682948" cy="864703"/>
          </a:xfrm>
          <a:prstGeom prst="rect">
            <a:avLst/>
          </a:prstGeo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5" name="Plassholder for bilde 7"/>
          <p:cNvSpPr>
            <a:spLocks noGrp="1"/>
          </p:cNvSpPr>
          <p:nvPr>
            <p:ph type="pic" idx="11"/>
          </p:nvPr>
        </p:nvSpPr>
        <p:spPr>
          <a:xfrm>
            <a:off x="7494104" y="447261"/>
            <a:ext cx="3462131" cy="2256182"/>
          </a:xfrm>
          <a:prstGeom prst="rect">
            <a:avLst/>
          </a:prstGeom>
        </p:spPr>
      </p:sp>
      <p:sp>
        <p:nvSpPr>
          <p:cNvPr id="8" name="Plassholder for bilde 7"/>
          <p:cNvSpPr>
            <a:spLocks noGrp="1"/>
          </p:cNvSpPr>
          <p:nvPr>
            <p:ph type="pic" idx="12"/>
          </p:nvPr>
        </p:nvSpPr>
        <p:spPr>
          <a:xfrm>
            <a:off x="7494104" y="2917135"/>
            <a:ext cx="3462131" cy="2256182"/>
          </a:xfrm>
          <a:prstGeom prst="rect">
            <a:avLst/>
          </a:prstGeom>
        </p:spPr>
      </p:sp>
    </p:spTree>
    <p:extLst>
      <p:ext uri="{BB962C8B-B14F-4D97-AF65-F5344CB8AC3E}">
        <p14:creationId xmlns:p14="http://schemas.microsoft.com/office/powerpoint/2010/main" val="23933153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ittellysbilde">
    <p:spTree>
      <p:nvGrpSpPr>
        <p:cNvPr id="1" name=""/>
        <p:cNvGrpSpPr/>
        <p:nvPr/>
      </p:nvGrpSpPr>
      <p:grpSpPr>
        <a:xfrm>
          <a:off x="0" y="0"/>
          <a:ext cx="0" cy="0"/>
          <a:chOff x="0" y="0"/>
          <a:chExt cx="0" cy="0"/>
        </a:xfrm>
      </p:grpSpPr>
      <p:sp>
        <p:nvSpPr>
          <p:cNvPr id="4" name="Plassholder for bilde 7"/>
          <p:cNvSpPr>
            <a:spLocks noGrp="1"/>
          </p:cNvSpPr>
          <p:nvPr>
            <p:ph type="pic" idx="1"/>
          </p:nvPr>
        </p:nvSpPr>
        <p:spPr>
          <a:xfrm>
            <a:off x="0" y="0"/>
            <a:ext cx="12192000" cy="6858000"/>
          </a:xfrm>
          <a:prstGeom prst="rect">
            <a:avLst/>
          </a:prstGeom>
        </p:spPr>
      </p:sp>
      <p:sp>
        <p:nvSpPr>
          <p:cNvPr id="6" name="Plassholder for tekst 2"/>
          <p:cNvSpPr>
            <a:spLocks noGrp="1"/>
          </p:cNvSpPr>
          <p:nvPr>
            <p:ph type="body" idx="10"/>
          </p:nvPr>
        </p:nvSpPr>
        <p:spPr>
          <a:xfrm>
            <a:off x="993914" y="5227983"/>
            <a:ext cx="5546034" cy="1262269"/>
          </a:xfrm>
          <a:prstGeom prst="rect">
            <a:avLst/>
          </a:prstGeo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Tree>
    <p:extLst>
      <p:ext uri="{BB962C8B-B14F-4D97-AF65-F5344CB8AC3E}">
        <p14:creationId xmlns:p14="http://schemas.microsoft.com/office/powerpoint/2010/main" val="41727840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a:xfrm>
            <a:off x="581889" y="365125"/>
            <a:ext cx="10993584" cy="1325563"/>
          </a:xfrm>
          <a:prstGeom prst="rect">
            <a:avLst/>
          </a:prstGeom>
        </p:spPr>
        <p:txBody>
          <a:bodyPr/>
          <a:lstStyle/>
          <a:p>
            <a:r>
              <a:rPr lang="nb-NO"/>
              <a:t>Klikk for å redigere tittelstil</a:t>
            </a:r>
          </a:p>
        </p:txBody>
      </p:sp>
      <p:sp>
        <p:nvSpPr>
          <p:cNvPr id="3" name="Plassholder for innhold 2"/>
          <p:cNvSpPr>
            <a:spLocks noGrp="1"/>
          </p:cNvSpPr>
          <p:nvPr>
            <p:ph idx="1"/>
          </p:nvPr>
        </p:nvSpPr>
        <p:spPr>
          <a:xfrm>
            <a:off x="581889" y="1825625"/>
            <a:ext cx="10993584" cy="3899766"/>
          </a:xfrm>
          <a:prstGeom prst="rect">
            <a:avLst/>
          </a:prstGeo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2343886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p:cNvSpPr>
            <a:spLocks noGrp="1"/>
          </p:cNvSpPr>
          <p:nvPr>
            <p:ph type="title"/>
          </p:nvPr>
        </p:nvSpPr>
        <p:spPr>
          <a:xfrm>
            <a:off x="592859" y="1003156"/>
            <a:ext cx="10826750" cy="2852737"/>
          </a:xfrm>
          <a:prstGeom prst="rect">
            <a:avLst/>
          </a:prstGeom>
        </p:spPr>
        <p:txBody>
          <a:bodyPr anchor="b"/>
          <a:lstStyle>
            <a:lvl1pPr>
              <a:defRPr sz="6000">
                <a:solidFill>
                  <a:schemeClr val="tx1"/>
                </a:solidFill>
              </a:defRPr>
            </a:lvl1pPr>
          </a:lstStyle>
          <a:p>
            <a:r>
              <a:rPr lang="nb-NO"/>
              <a:t>Klikk for å redigere tittelstil</a:t>
            </a:r>
          </a:p>
        </p:txBody>
      </p:sp>
      <p:sp>
        <p:nvSpPr>
          <p:cNvPr id="3" name="Plassholder for tekst 2"/>
          <p:cNvSpPr>
            <a:spLocks noGrp="1"/>
          </p:cNvSpPr>
          <p:nvPr>
            <p:ph type="body" idx="1"/>
          </p:nvPr>
        </p:nvSpPr>
        <p:spPr>
          <a:xfrm>
            <a:off x="592858" y="3882881"/>
            <a:ext cx="10826749"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Tree>
    <p:extLst>
      <p:ext uri="{BB962C8B-B14F-4D97-AF65-F5344CB8AC3E}">
        <p14:creationId xmlns:p14="http://schemas.microsoft.com/office/powerpoint/2010/main" val="37670324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a:xfrm>
            <a:off x="581889" y="365125"/>
            <a:ext cx="10993584" cy="1325563"/>
          </a:xfrm>
          <a:prstGeom prst="rect">
            <a:avLst/>
          </a:prstGeom>
        </p:spPr>
        <p:txBody>
          <a:bodyPr/>
          <a:lstStyle/>
          <a:p>
            <a:r>
              <a:rPr lang="nb-NO"/>
              <a:t>Klikk for å redigere tittelstil</a:t>
            </a:r>
          </a:p>
        </p:txBody>
      </p:sp>
      <p:sp>
        <p:nvSpPr>
          <p:cNvPr id="3" name="Plassholder for innhold 2"/>
          <p:cNvSpPr>
            <a:spLocks noGrp="1"/>
          </p:cNvSpPr>
          <p:nvPr>
            <p:ph sz="half" idx="1"/>
          </p:nvPr>
        </p:nvSpPr>
        <p:spPr>
          <a:xfrm>
            <a:off x="581889" y="1825625"/>
            <a:ext cx="5437911" cy="3806248"/>
          </a:xfrm>
          <a:prstGeom prst="rect">
            <a:avLst/>
          </a:prstGeo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p:cNvSpPr>
            <a:spLocks noGrp="1"/>
          </p:cNvSpPr>
          <p:nvPr>
            <p:ph sz="half" idx="2"/>
          </p:nvPr>
        </p:nvSpPr>
        <p:spPr>
          <a:xfrm>
            <a:off x="6172199" y="1825625"/>
            <a:ext cx="5403273" cy="3806248"/>
          </a:xfrm>
          <a:prstGeom prst="rect">
            <a:avLst/>
          </a:prstGeo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18421945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4_Tittellysbilde">
    <p:bg>
      <p:bgRef idx="1001">
        <a:schemeClr val="bg2"/>
      </p:bgRef>
    </p:bg>
    <p:spTree>
      <p:nvGrpSpPr>
        <p:cNvPr id="1" name=""/>
        <p:cNvGrpSpPr/>
        <p:nvPr/>
      </p:nvGrpSpPr>
      <p:grpSpPr>
        <a:xfrm>
          <a:off x="0" y="0"/>
          <a:ext cx="0" cy="0"/>
          <a:chOff x="0" y="0"/>
          <a:chExt cx="0" cy="0"/>
        </a:xfrm>
      </p:grpSpPr>
      <p:pic>
        <p:nvPicPr>
          <p:cNvPr id="4" name="Bilde 3">
            <a:extLst>
              <a:ext uri="{FF2B5EF4-FFF2-40B4-BE49-F238E27FC236}">
                <a16:creationId xmlns:a16="http://schemas.microsoft.com/office/drawing/2014/main" id="{F50D1785-77B1-9B5E-84E2-5C6379AE05EB}"/>
              </a:ext>
            </a:extLst>
          </p:cNvPr>
          <p:cNvPicPr>
            <a:picLocks noChangeAspect="1"/>
          </p:cNvPicPr>
          <p:nvPr userDrawn="1"/>
        </p:nvPicPr>
        <p:blipFill>
          <a:blip r:embed="rId2"/>
          <a:stretch>
            <a:fillRect/>
          </a:stretch>
        </p:blipFill>
        <p:spPr>
          <a:xfrm>
            <a:off x="4725193" y="1832732"/>
            <a:ext cx="2741613" cy="3192536"/>
          </a:xfrm>
          <a:prstGeom prst="rect">
            <a:avLst/>
          </a:prstGeom>
        </p:spPr>
      </p:pic>
      <p:pic>
        <p:nvPicPr>
          <p:cNvPr id="6" name="Bilde 5" descr="Et bilde som inneholder vektorgrafikk&#10;&#10;Automatisk generert beskrivelse">
            <a:extLst>
              <a:ext uri="{FF2B5EF4-FFF2-40B4-BE49-F238E27FC236}">
                <a16:creationId xmlns:a16="http://schemas.microsoft.com/office/drawing/2014/main" id="{D1670B37-2F34-60AB-DDB6-3F87E6726890}"/>
              </a:ext>
            </a:extLst>
          </p:cNvPr>
          <p:cNvPicPr>
            <a:picLocks noChangeAspect="1"/>
          </p:cNvPicPr>
          <p:nvPr userDrawn="1"/>
        </p:nvPicPr>
        <p:blipFill>
          <a:blip r:embed="rId3"/>
          <a:stretch>
            <a:fillRect/>
          </a:stretch>
        </p:blipFill>
        <p:spPr>
          <a:xfrm>
            <a:off x="-4342387" y="-270927"/>
            <a:ext cx="12221943" cy="8637524"/>
          </a:xfrm>
          <a:prstGeom prst="rect">
            <a:avLst/>
          </a:prstGeom>
        </p:spPr>
      </p:pic>
    </p:spTree>
    <p:extLst>
      <p:ext uri="{BB962C8B-B14F-4D97-AF65-F5344CB8AC3E}">
        <p14:creationId xmlns:p14="http://schemas.microsoft.com/office/powerpoint/2010/main" val="3105985106"/>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1550893" y="4914276"/>
            <a:ext cx="8980968" cy="1099842"/>
          </a:xfrm>
          <a:prstGeom prst="rect">
            <a:avLst/>
          </a:prstGeom>
        </p:spPr>
        <p:txBody>
          <a:bodyPr anchor="b"/>
          <a:lstStyle>
            <a:lvl1pPr algn="ctr">
              <a:defRPr sz="6000"/>
            </a:lvl1pPr>
          </a:lstStyle>
          <a:p>
            <a:r>
              <a:rPr lang="nb-NO"/>
              <a:t>Klikk for å redigere tittelstil</a:t>
            </a:r>
          </a:p>
        </p:txBody>
      </p:sp>
    </p:spTree>
    <p:extLst>
      <p:ext uri="{BB962C8B-B14F-4D97-AF65-F5344CB8AC3E}">
        <p14:creationId xmlns:p14="http://schemas.microsoft.com/office/powerpoint/2010/main" val="37885532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Tittellysbilde">
    <p:bg>
      <p:bgRef idx="1001">
        <a:schemeClr val="bg2"/>
      </p:bgRef>
    </p:bg>
    <p:spTree>
      <p:nvGrpSpPr>
        <p:cNvPr id="1" name=""/>
        <p:cNvGrpSpPr/>
        <p:nvPr/>
      </p:nvGrpSpPr>
      <p:grpSpPr>
        <a:xfrm>
          <a:off x="0" y="0"/>
          <a:ext cx="0" cy="0"/>
          <a:chOff x="0" y="0"/>
          <a:chExt cx="0" cy="0"/>
        </a:xfrm>
      </p:grpSpPr>
      <p:pic>
        <p:nvPicPr>
          <p:cNvPr id="2" name="Bilde 1">
            <a:extLst>
              <a:ext uri="{FF2B5EF4-FFF2-40B4-BE49-F238E27FC236}">
                <a16:creationId xmlns:a16="http://schemas.microsoft.com/office/drawing/2014/main" id="{07D9C9F5-E853-14D8-6FEB-851962EE0C33}"/>
              </a:ext>
            </a:extLst>
          </p:cNvPr>
          <p:cNvPicPr>
            <a:picLocks noChangeAspect="1"/>
          </p:cNvPicPr>
          <p:nvPr userDrawn="1"/>
        </p:nvPicPr>
        <p:blipFill>
          <a:blip r:embed="rId2"/>
          <a:stretch>
            <a:fillRect/>
          </a:stretch>
        </p:blipFill>
        <p:spPr>
          <a:xfrm>
            <a:off x="11079133" y="5823557"/>
            <a:ext cx="659963" cy="768510"/>
          </a:xfrm>
          <a:prstGeom prst="rect">
            <a:avLst/>
          </a:prstGeom>
        </p:spPr>
      </p:pic>
      <p:pic>
        <p:nvPicPr>
          <p:cNvPr id="7" name="Bilde 6">
            <a:extLst>
              <a:ext uri="{FF2B5EF4-FFF2-40B4-BE49-F238E27FC236}">
                <a16:creationId xmlns:a16="http://schemas.microsoft.com/office/drawing/2014/main" id="{82C591DC-4BA5-EC5F-8D00-97DA1AE1F2C2}"/>
              </a:ext>
            </a:extLst>
          </p:cNvPr>
          <p:cNvPicPr>
            <a:picLocks noChangeAspect="1"/>
          </p:cNvPicPr>
          <p:nvPr userDrawn="1"/>
        </p:nvPicPr>
        <p:blipFill>
          <a:blip r:embed="rId3"/>
          <a:stretch>
            <a:fillRect/>
          </a:stretch>
        </p:blipFill>
        <p:spPr>
          <a:xfrm>
            <a:off x="-2027812" y="-947667"/>
            <a:ext cx="13498293" cy="9539549"/>
          </a:xfrm>
          <a:prstGeom prst="rect">
            <a:avLst/>
          </a:prstGeom>
        </p:spPr>
      </p:pic>
    </p:spTree>
    <p:extLst>
      <p:ext uri="{BB962C8B-B14F-4D97-AF65-F5344CB8AC3E}">
        <p14:creationId xmlns:p14="http://schemas.microsoft.com/office/powerpoint/2010/main" val="3368152637"/>
      </p:ext>
    </p:extLst>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tellysbilde">
    <p:bg>
      <p:bgPr>
        <a:solidFill>
          <a:schemeClr val="tx1"/>
        </a:solidFill>
        <a:effectLst/>
      </p:bgPr>
    </p:bg>
    <p:spTree>
      <p:nvGrpSpPr>
        <p:cNvPr id="1" name=""/>
        <p:cNvGrpSpPr/>
        <p:nvPr/>
      </p:nvGrpSpPr>
      <p:grpSpPr>
        <a:xfrm>
          <a:off x="0" y="0"/>
          <a:ext cx="0" cy="0"/>
          <a:chOff x="0" y="0"/>
          <a:chExt cx="0" cy="0"/>
        </a:xfrm>
      </p:grpSpPr>
      <p:pic>
        <p:nvPicPr>
          <p:cNvPr id="4" name="Bilde 3" descr="Et bilde som inneholder tekst&#10;&#10;Automatisk generert beskrivelse">
            <a:extLst>
              <a:ext uri="{FF2B5EF4-FFF2-40B4-BE49-F238E27FC236}">
                <a16:creationId xmlns:a16="http://schemas.microsoft.com/office/drawing/2014/main" id="{455F2080-DA26-FE88-6D25-532394502286}"/>
              </a:ext>
            </a:extLst>
          </p:cNvPr>
          <p:cNvPicPr>
            <a:picLocks noChangeAspect="1"/>
          </p:cNvPicPr>
          <p:nvPr userDrawn="1"/>
        </p:nvPicPr>
        <p:blipFill>
          <a:blip r:embed="rId2"/>
          <a:stretch>
            <a:fillRect/>
          </a:stretch>
        </p:blipFill>
        <p:spPr>
          <a:xfrm>
            <a:off x="11100563" y="5823557"/>
            <a:ext cx="659963" cy="768510"/>
          </a:xfrm>
          <a:prstGeom prst="rect">
            <a:avLst/>
          </a:prstGeom>
        </p:spPr>
      </p:pic>
      <p:pic>
        <p:nvPicPr>
          <p:cNvPr id="14" name="Bilde 13">
            <a:extLst>
              <a:ext uri="{FF2B5EF4-FFF2-40B4-BE49-F238E27FC236}">
                <a16:creationId xmlns:a16="http://schemas.microsoft.com/office/drawing/2014/main" id="{C194DBD9-7579-69BE-3C8A-50066CB53645}"/>
              </a:ext>
            </a:extLst>
          </p:cNvPr>
          <p:cNvPicPr>
            <a:picLocks noChangeAspect="1"/>
          </p:cNvPicPr>
          <p:nvPr userDrawn="1"/>
        </p:nvPicPr>
        <p:blipFill>
          <a:blip r:embed="rId3"/>
          <a:stretch>
            <a:fillRect/>
          </a:stretch>
        </p:blipFill>
        <p:spPr>
          <a:xfrm>
            <a:off x="-868689" y="-1128714"/>
            <a:ext cx="8683951" cy="8873557"/>
          </a:xfrm>
          <a:prstGeom prst="rect">
            <a:avLst/>
          </a:prstGeom>
        </p:spPr>
      </p:pic>
    </p:spTree>
    <p:extLst>
      <p:ext uri="{BB962C8B-B14F-4D97-AF65-F5344CB8AC3E}">
        <p14:creationId xmlns:p14="http://schemas.microsoft.com/office/powerpoint/2010/main" val="337105308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Tittellysbilde">
    <p:bg>
      <p:bgRef idx="1001">
        <a:schemeClr val="bg2"/>
      </p:bgRef>
    </p:bg>
    <p:spTree>
      <p:nvGrpSpPr>
        <p:cNvPr id="1" name=""/>
        <p:cNvGrpSpPr/>
        <p:nvPr/>
      </p:nvGrpSpPr>
      <p:grpSpPr>
        <a:xfrm>
          <a:off x="0" y="0"/>
          <a:ext cx="0" cy="0"/>
          <a:chOff x="0" y="0"/>
          <a:chExt cx="0" cy="0"/>
        </a:xfrm>
      </p:grpSpPr>
      <p:pic>
        <p:nvPicPr>
          <p:cNvPr id="2" name="Bilde 1" descr="Et bilde som inneholder tekst&#10;&#10;Automatisk generert beskrivelse">
            <a:extLst>
              <a:ext uri="{FF2B5EF4-FFF2-40B4-BE49-F238E27FC236}">
                <a16:creationId xmlns:a16="http://schemas.microsoft.com/office/drawing/2014/main" id="{564F2221-E1FA-6C8B-69CE-066B58D92E25}"/>
              </a:ext>
            </a:extLst>
          </p:cNvPr>
          <p:cNvPicPr>
            <a:picLocks noChangeAspect="1"/>
          </p:cNvPicPr>
          <p:nvPr userDrawn="1"/>
        </p:nvPicPr>
        <p:blipFill>
          <a:blip r:embed="rId2"/>
          <a:stretch>
            <a:fillRect/>
          </a:stretch>
        </p:blipFill>
        <p:spPr>
          <a:xfrm>
            <a:off x="11100563" y="5823557"/>
            <a:ext cx="659963" cy="768510"/>
          </a:xfrm>
          <a:prstGeom prst="rect">
            <a:avLst/>
          </a:prstGeom>
        </p:spPr>
      </p:pic>
      <p:pic>
        <p:nvPicPr>
          <p:cNvPr id="5" name="Bilde 4" descr="Et bilde som inneholder sport, idrett&#10;&#10;Automatisk generert beskrivelse">
            <a:extLst>
              <a:ext uri="{FF2B5EF4-FFF2-40B4-BE49-F238E27FC236}">
                <a16:creationId xmlns:a16="http://schemas.microsoft.com/office/drawing/2014/main" id="{74F869F4-A9BB-3B80-29DF-2E099B546DE3}"/>
              </a:ext>
            </a:extLst>
          </p:cNvPr>
          <p:cNvPicPr>
            <a:picLocks noChangeAspect="1"/>
          </p:cNvPicPr>
          <p:nvPr userDrawn="1"/>
        </p:nvPicPr>
        <p:blipFill>
          <a:blip r:embed="rId3"/>
          <a:stretch>
            <a:fillRect/>
          </a:stretch>
        </p:blipFill>
        <p:spPr>
          <a:xfrm>
            <a:off x="5045075" y="-100012"/>
            <a:ext cx="7563644" cy="7728789"/>
          </a:xfrm>
          <a:prstGeom prst="rect">
            <a:avLst/>
          </a:prstGeom>
        </p:spPr>
      </p:pic>
    </p:spTree>
    <p:extLst>
      <p:ext uri="{BB962C8B-B14F-4D97-AF65-F5344CB8AC3E}">
        <p14:creationId xmlns:p14="http://schemas.microsoft.com/office/powerpoint/2010/main" val="279842674"/>
      </p:ext>
    </p:extLst>
  </p:cSld>
  <p:clrMapOvr>
    <a:overrideClrMapping bg1="dk1" tx1="lt1" bg2="dk2" tx2="lt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Egendefinert oppsett">
    <p:spTree>
      <p:nvGrpSpPr>
        <p:cNvPr id="1" name=""/>
        <p:cNvGrpSpPr/>
        <p:nvPr/>
      </p:nvGrpSpPr>
      <p:grpSpPr>
        <a:xfrm>
          <a:off x="0" y="0"/>
          <a:ext cx="0" cy="0"/>
          <a:chOff x="0" y="0"/>
          <a:chExt cx="0" cy="0"/>
        </a:xfrm>
      </p:grpSpPr>
      <p:pic>
        <p:nvPicPr>
          <p:cNvPr id="4" name="Bilde 3">
            <a:extLst>
              <a:ext uri="{FF2B5EF4-FFF2-40B4-BE49-F238E27FC236}">
                <a16:creationId xmlns:a16="http://schemas.microsoft.com/office/drawing/2014/main" id="{F33B1B9A-56AB-0438-C127-EE398D2EAF36}"/>
              </a:ext>
            </a:extLst>
          </p:cNvPr>
          <p:cNvPicPr>
            <a:picLocks noChangeAspect="1"/>
          </p:cNvPicPr>
          <p:nvPr userDrawn="1"/>
        </p:nvPicPr>
        <p:blipFill>
          <a:blip r:embed="rId2"/>
          <a:stretch>
            <a:fillRect/>
          </a:stretch>
        </p:blipFill>
        <p:spPr>
          <a:xfrm>
            <a:off x="11079133" y="5823557"/>
            <a:ext cx="659963" cy="768510"/>
          </a:xfrm>
          <a:prstGeom prst="rect">
            <a:avLst/>
          </a:prstGeom>
        </p:spPr>
      </p:pic>
      <p:pic>
        <p:nvPicPr>
          <p:cNvPr id="5" name="Bilde 4">
            <a:extLst>
              <a:ext uri="{FF2B5EF4-FFF2-40B4-BE49-F238E27FC236}">
                <a16:creationId xmlns:a16="http://schemas.microsoft.com/office/drawing/2014/main" id="{EACA3921-4FFD-2029-34BE-EC8370C83645}"/>
              </a:ext>
            </a:extLst>
          </p:cNvPr>
          <p:cNvPicPr>
            <a:picLocks noChangeAspect="1"/>
          </p:cNvPicPr>
          <p:nvPr userDrawn="1"/>
        </p:nvPicPr>
        <p:blipFill>
          <a:blip r:embed="rId3"/>
          <a:stretch>
            <a:fillRect/>
          </a:stretch>
        </p:blipFill>
        <p:spPr>
          <a:xfrm>
            <a:off x="-483347" y="264212"/>
            <a:ext cx="5816600" cy="5943600"/>
          </a:xfrm>
          <a:prstGeom prst="rect">
            <a:avLst/>
          </a:prstGeom>
        </p:spPr>
      </p:pic>
    </p:spTree>
    <p:extLst>
      <p:ext uri="{BB962C8B-B14F-4D97-AF65-F5344CB8AC3E}">
        <p14:creationId xmlns:p14="http://schemas.microsoft.com/office/powerpoint/2010/main" val="5729858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cSld name="Deloverskrift">
    <p:spTree>
      <p:nvGrpSpPr>
        <p:cNvPr id="1" name=""/>
        <p:cNvGrpSpPr/>
        <p:nvPr/>
      </p:nvGrpSpPr>
      <p:grpSpPr>
        <a:xfrm>
          <a:off x="0" y="0"/>
          <a:ext cx="0" cy="0"/>
          <a:chOff x="0" y="0"/>
          <a:chExt cx="0" cy="0"/>
        </a:xfrm>
      </p:grpSpPr>
      <p:pic>
        <p:nvPicPr>
          <p:cNvPr id="4" name="Bilde 4" descr="Et bilde som inneholder silhuetter, vektorgrafikk&#10;&#10;Automatisk generert beskrivelse">
            <a:extLst>
              <a:ext uri="{FF2B5EF4-FFF2-40B4-BE49-F238E27FC236}">
                <a16:creationId xmlns:a16="http://schemas.microsoft.com/office/drawing/2014/main" id="{9DB8A5BF-3C82-0E68-1924-E46BA41AB2E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6775450" y="-1577975"/>
            <a:ext cx="8707438" cy="910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tel 1"/>
          <p:cNvSpPr>
            <a:spLocks noGrp="1"/>
          </p:cNvSpPr>
          <p:nvPr>
            <p:ph type="title"/>
          </p:nvPr>
        </p:nvSpPr>
        <p:spPr>
          <a:xfrm>
            <a:off x="592859" y="1003156"/>
            <a:ext cx="9352419" cy="2852737"/>
          </a:xfrm>
        </p:spPr>
        <p:txBody>
          <a:bodyPr anchor="b"/>
          <a:lstStyle>
            <a:lvl1pPr>
              <a:defRPr sz="6000">
                <a:solidFill>
                  <a:schemeClr val="tx1"/>
                </a:solidFill>
              </a:defRPr>
            </a:lvl1pPr>
          </a:lstStyle>
          <a:p>
            <a:r>
              <a:rPr lang="nb-NO"/>
              <a:t>Klikk for å redigere tittelstil</a:t>
            </a:r>
          </a:p>
        </p:txBody>
      </p:sp>
      <p:sp>
        <p:nvSpPr>
          <p:cNvPr id="3" name="Plassholder for tekst 2"/>
          <p:cNvSpPr>
            <a:spLocks noGrp="1"/>
          </p:cNvSpPr>
          <p:nvPr>
            <p:ph type="body" idx="1"/>
          </p:nvPr>
        </p:nvSpPr>
        <p:spPr>
          <a:xfrm>
            <a:off x="592859" y="3882881"/>
            <a:ext cx="9352418" cy="1500187"/>
          </a:xfr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Tree>
    <p:extLst>
      <p:ext uri="{BB962C8B-B14F-4D97-AF65-F5344CB8AC3E}">
        <p14:creationId xmlns:p14="http://schemas.microsoft.com/office/powerpoint/2010/main" val="322182219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a:xfrm>
            <a:off x="581889" y="365125"/>
            <a:ext cx="10993584" cy="1325563"/>
          </a:xfrm>
          <a:prstGeom prst="rect">
            <a:avLst/>
          </a:prstGeom>
        </p:spPr>
        <p:txBody>
          <a:bodyPr/>
          <a:lstStyle/>
          <a:p>
            <a:r>
              <a:rPr lang="nb-NO"/>
              <a:t>Klikk for å redigere tittelstil</a:t>
            </a:r>
          </a:p>
        </p:txBody>
      </p:sp>
      <p:sp>
        <p:nvSpPr>
          <p:cNvPr id="3" name="Plassholder for innhold 2"/>
          <p:cNvSpPr>
            <a:spLocks noGrp="1"/>
          </p:cNvSpPr>
          <p:nvPr>
            <p:ph sz="half" idx="1"/>
          </p:nvPr>
        </p:nvSpPr>
        <p:spPr>
          <a:xfrm>
            <a:off x="581889" y="1825625"/>
            <a:ext cx="5437911" cy="3806248"/>
          </a:xfrm>
          <a:prstGeom prst="rect">
            <a:avLst/>
          </a:prstGeo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p:cNvSpPr>
            <a:spLocks noGrp="1"/>
          </p:cNvSpPr>
          <p:nvPr>
            <p:ph sz="half" idx="2"/>
          </p:nvPr>
        </p:nvSpPr>
        <p:spPr>
          <a:xfrm>
            <a:off x="6172199" y="1825625"/>
            <a:ext cx="5403273" cy="3806248"/>
          </a:xfrm>
          <a:prstGeom prst="rect">
            <a:avLst/>
          </a:prstGeo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266463329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1627321-09CD-7E4C-A03E-E063D1D59C47}"/>
              </a:ext>
            </a:extLst>
          </p:cNvPr>
          <p:cNvSpPr>
            <a:spLocks noGrp="1"/>
          </p:cNvSpPr>
          <p:nvPr>
            <p:ph type="ctrTitle"/>
          </p:nvPr>
        </p:nvSpPr>
        <p:spPr>
          <a:xfrm>
            <a:off x="1524000" y="1122363"/>
            <a:ext cx="9144000" cy="2387600"/>
          </a:xfrm>
        </p:spPr>
        <p:txBody>
          <a:bodyPr anchor="b"/>
          <a:lstStyle>
            <a:lvl1pPr algn="ctr">
              <a:defRPr sz="6000"/>
            </a:lvl1pPr>
          </a:lstStyle>
          <a:p>
            <a:r>
              <a:rPr lang="nb-NO"/>
              <a:t>Klikk for å redigere tittelstil</a:t>
            </a:r>
          </a:p>
        </p:txBody>
      </p:sp>
      <p:sp>
        <p:nvSpPr>
          <p:cNvPr id="3" name="Undertittel 2">
            <a:extLst>
              <a:ext uri="{FF2B5EF4-FFF2-40B4-BE49-F238E27FC236}">
                <a16:creationId xmlns:a16="http://schemas.microsoft.com/office/drawing/2014/main" id="{82A6FC44-80E3-004E-86FA-1113D21DBEC9}"/>
              </a:ext>
            </a:extLst>
          </p:cNvPr>
          <p:cNvSpPr>
            <a:spLocks noGrp="1"/>
          </p:cNvSpPr>
          <p:nvPr>
            <p:ph type="subTitle" idx="1"/>
          </p:nvPr>
        </p:nvSpPr>
        <p:spPr>
          <a:xfrm>
            <a:off x="1524000" y="3602038"/>
            <a:ext cx="9144000" cy="1655762"/>
          </a:xfrm>
        </p:spPr>
        <p:txBody>
          <a:bodyPr/>
          <a:lstStyle>
            <a:lvl1pPr marL="0" indent="0" algn="ctr">
              <a:buNone/>
              <a:defRPr sz="2400">
                <a:solidFill>
                  <a:srgbClr val="000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Tree>
    <p:extLst>
      <p:ext uri="{BB962C8B-B14F-4D97-AF65-F5344CB8AC3E}">
        <p14:creationId xmlns:p14="http://schemas.microsoft.com/office/powerpoint/2010/main" val="421642048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873B5D5-4245-884C-B3E4-1AED4E225992}"/>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2EC55E50-CA30-1E47-8D59-F697AEC38129}"/>
              </a:ext>
            </a:extLst>
          </p:cNvPr>
          <p:cNvSpPr>
            <a:spLocks noGrp="1"/>
          </p:cNvSpPr>
          <p:nvPr>
            <p:ph idx="1"/>
          </p:nvPr>
        </p:nvSpPr>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218733257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E2245CC-55DE-3F40-9525-7AFED5EB6AA2}"/>
              </a:ext>
            </a:extLst>
          </p:cNvPr>
          <p:cNvSpPr>
            <a:spLocks noGrp="1"/>
          </p:cNvSpPr>
          <p:nvPr>
            <p:ph type="title"/>
          </p:nvPr>
        </p:nvSpPr>
        <p:spPr>
          <a:xfrm>
            <a:off x="592859" y="1003156"/>
            <a:ext cx="9352419" cy="2852737"/>
          </a:xfrm>
        </p:spPr>
        <p:txBody>
          <a:bodyPr anchor="b"/>
          <a:lstStyle>
            <a:lvl1pPr>
              <a:defRPr sz="6000">
                <a:solidFill>
                  <a:schemeClr val="tx1"/>
                </a:solidFill>
              </a:defRPr>
            </a:lvl1pPr>
          </a:lstStyle>
          <a:p>
            <a:r>
              <a:rPr lang="nb-NO"/>
              <a:t>Klikk for å redigere tittelstil</a:t>
            </a:r>
          </a:p>
        </p:txBody>
      </p:sp>
      <p:sp>
        <p:nvSpPr>
          <p:cNvPr id="3" name="Plassholder for tekst 2">
            <a:extLst>
              <a:ext uri="{FF2B5EF4-FFF2-40B4-BE49-F238E27FC236}">
                <a16:creationId xmlns:a16="http://schemas.microsoft.com/office/drawing/2014/main" id="{D9A233D2-3A60-E849-B5F1-64355023F21F}"/>
              </a:ext>
            </a:extLst>
          </p:cNvPr>
          <p:cNvSpPr>
            <a:spLocks noGrp="1"/>
          </p:cNvSpPr>
          <p:nvPr>
            <p:ph type="body" idx="1"/>
          </p:nvPr>
        </p:nvSpPr>
        <p:spPr>
          <a:xfrm>
            <a:off x="592859" y="3882881"/>
            <a:ext cx="9352418" cy="1500187"/>
          </a:xfr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pic>
        <p:nvPicPr>
          <p:cNvPr id="5" name="Bilde 4" descr="Et bilde som inneholder silhuetter, vektorgrafikk&#10;&#10;Automatisk generert beskrivelse">
            <a:extLst>
              <a:ext uri="{FF2B5EF4-FFF2-40B4-BE49-F238E27FC236}">
                <a16:creationId xmlns:a16="http://schemas.microsoft.com/office/drawing/2014/main" id="{E9A678A4-823C-836F-BAAF-99FC72B60A1C}"/>
              </a:ext>
            </a:extLst>
          </p:cNvPr>
          <p:cNvPicPr>
            <a:picLocks noChangeAspect="1"/>
          </p:cNvPicPr>
          <p:nvPr userDrawn="1"/>
        </p:nvPicPr>
        <p:blipFill>
          <a:blip r:embed="rId2"/>
          <a:stretch>
            <a:fillRect/>
          </a:stretch>
        </p:blipFill>
        <p:spPr>
          <a:xfrm flipH="1">
            <a:off x="6774874" y="-1577883"/>
            <a:ext cx="8708664" cy="9106004"/>
          </a:xfrm>
          <a:prstGeom prst="rect">
            <a:avLst/>
          </a:prstGeom>
        </p:spPr>
      </p:pic>
    </p:spTree>
    <p:extLst>
      <p:ext uri="{BB962C8B-B14F-4D97-AF65-F5344CB8AC3E}">
        <p14:creationId xmlns:p14="http://schemas.microsoft.com/office/powerpoint/2010/main" val="265969385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D1244CA-01E8-4941-9C4F-C7D22418BB32}"/>
              </a:ext>
            </a:extLst>
          </p:cNvPr>
          <p:cNvSpPr>
            <a:spLocks noGrp="1"/>
          </p:cNvSpPr>
          <p:nvPr>
            <p:ph type="title"/>
          </p:nvPr>
        </p:nvSpPr>
        <p:spPr/>
        <p:txBody>
          <a:bodyPr/>
          <a:lstStyle/>
          <a:p>
            <a:r>
              <a:rPr lang="nb-NO"/>
              <a:t>Klikk for å redigere tittelstil</a:t>
            </a:r>
          </a:p>
        </p:txBody>
      </p:sp>
      <p:sp>
        <p:nvSpPr>
          <p:cNvPr id="5" name="Plassholder for tekst 2">
            <a:extLst>
              <a:ext uri="{FF2B5EF4-FFF2-40B4-BE49-F238E27FC236}">
                <a16:creationId xmlns:a16="http://schemas.microsoft.com/office/drawing/2014/main" id="{F9BCAB48-F424-6D4B-AA19-81B8F95C9801}"/>
              </a:ext>
            </a:extLst>
          </p:cNvPr>
          <p:cNvSpPr>
            <a:spLocks noGrp="1"/>
          </p:cNvSpPr>
          <p:nvPr>
            <p:ph type="body" idx="10"/>
          </p:nvPr>
        </p:nvSpPr>
        <p:spPr>
          <a:xfrm>
            <a:off x="581889" y="2007703"/>
            <a:ext cx="10993584" cy="3896139"/>
          </a:xfrm>
          <a:prstGeom prst="rect">
            <a:avLst/>
          </a:prstGeo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Tree>
    <p:extLst>
      <p:ext uri="{BB962C8B-B14F-4D97-AF65-F5344CB8AC3E}">
        <p14:creationId xmlns:p14="http://schemas.microsoft.com/office/powerpoint/2010/main" val="41790216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Tittellysbilde">
    <p:spTree>
      <p:nvGrpSpPr>
        <p:cNvPr id="1" name=""/>
        <p:cNvGrpSpPr/>
        <p:nvPr/>
      </p:nvGrpSpPr>
      <p:grpSpPr>
        <a:xfrm>
          <a:off x="0" y="0"/>
          <a:ext cx="0" cy="0"/>
          <a:chOff x="0" y="0"/>
          <a:chExt cx="0" cy="0"/>
        </a:xfrm>
      </p:grpSpPr>
      <p:pic>
        <p:nvPicPr>
          <p:cNvPr id="2" name="Bilde 1">
            <a:extLst>
              <a:ext uri="{FF2B5EF4-FFF2-40B4-BE49-F238E27FC236}">
                <a16:creationId xmlns:a16="http://schemas.microsoft.com/office/drawing/2014/main" id="{8EF609B4-F000-442E-FEB9-7CE45F385D2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1831975"/>
            <a:ext cx="2741613" cy="319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Bilde 2" descr="Et bilde som inneholder vektorgrafikk&#10;&#10;Automatisk generert beskrivelse">
            <a:extLst>
              <a:ext uri="{FF2B5EF4-FFF2-40B4-BE49-F238E27FC236}">
                <a16:creationId xmlns:a16="http://schemas.microsoft.com/office/drawing/2014/main" id="{195695A0-885F-3B7B-FB25-E6028FAB0D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1813" y="-271463"/>
            <a:ext cx="12220576" cy="8637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17347157"/>
      </p:ext>
    </p:extLst>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Tittellysbilde">
    <p:spTree>
      <p:nvGrpSpPr>
        <p:cNvPr id="1" name=""/>
        <p:cNvGrpSpPr/>
        <p:nvPr/>
      </p:nvGrpSpPr>
      <p:grpSpPr>
        <a:xfrm>
          <a:off x="0" y="0"/>
          <a:ext cx="0" cy="0"/>
          <a:chOff x="0" y="0"/>
          <a:chExt cx="0" cy="0"/>
        </a:xfrm>
      </p:grpSpPr>
      <p:sp>
        <p:nvSpPr>
          <p:cNvPr id="6" name="Plassholder for tekst 2">
            <a:extLst>
              <a:ext uri="{FF2B5EF4-FFF2-40B4-BE49-F238E27FC236}">
                <a16:creationId xmlns:a16="http://schemas.microsoft.com/office/drawing/2014/main" id="{8ED785BC-86D4-6C45-9C2A-7263EBECEE6E}"/>
              </a:ext>
            </a:extLst>
          </p:cNvPr>
          <p:cNvSpPr>
            <a:spLocks noGrp="1"/>
          </p:cNvSpPr>
          <p:nvPr>
            <p:ph type="body" idx="10"/>
          </p:nvPr>
        </p:nvSpPr>
        <p:spPr>
          <a:xfrm>
            <a:off x="3617843" y="2246243"/>
            <a:ext cx="7981121" cy="3429000"/>
          </a:xfrm>
          <a:prstGeom prst="rect">
            <a:avLst/>
          </a:prstGeo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7" name="Tittel 1">
            <a:extLst>
              <a:ext uri="{FF2B5EF4-FFF2-40B4-BE49-F238E27FC236}">
                <a16:creationId xmlns:a16="http://schemas.microsoft.com/office/drawing/2014/main" id="{255CCC1D-290E-D24F-8E8C-DCD80863DF85}"/>
              </a:ext>
            </a:extLst>
          </p:cNvPr>
          <p:cNvSpPr>
            <a:spLocks noGrp="1"/>
          </p:cNvSpPr>
          <p:nvPr>
            <p:ph type="title"/>
          </p:nvPr>
        </p:nvSpPr>
        <p:spPr>
          <a:xfrm>
            <a:off x="3617842" y="543509"/>
            <a:ext cx="7981120" cy="1500320"/>
          </a:xfrm>
        </p:spPr>
        <p:txBody>
          <a:bodyPr anchor="b">
            <a:normAutofit/>
          </a:bodyPr>
          <a:lstStyle>
            <a:lvl1pPr>
              <a:defRPr sz="3000"/>
            </a:lvl1pPr>
          </a:lstStyle>
          <a:p>
            <a:r>
              <a:rPr lang="nb-NO"/>
              <a:t>Klikk for å redigere tittelstil</a:t>
            </a:r>
          </a:p>
        </p:txBody>
      </p:sp>
      <p:pic>
        <p:nvPicPr>
          <p:cNvPr id="8" name="Bilde 7">
            <a:extLst>
              <a:ext uri="{FF2B5EF4-FFF2-40B4-BE49-F238E27FC236}">
                <a16:creationId xmlns:a16="http://schemas.microsoft.com/office/drawing/2014/main" id="{3A422E9A-A3FB-EE0A-EF08-C93ED821EFD6}"/>
              </a:ext>
            </a:extLst>
          </p:cNvPr>
          <p:cNvPicPr>
            <a:picLocks noChangeAspect="1"/>
          </p:cNvPicPr>
          <p:nvPr userDrawn="1"/>
        </p:nvPicPr>
        <p:blipFill>
          <a:blip r:embed="rId2"/>
          <a:stretch>
            <a:fillRect/>
          </a:stretch>
        </p:blipFill>
        <p:spPr>
          <a:xfrm>
            <a:off x="-2549306" y="1118464"/>
            <a:ext cx="10007343" cy="7072416"/>
          </a:xfrm>
          <a:prstGeom prst="rect">
            <a:avLst/>
          </a:prstGeom>
        </p:spPr>
      </p:pic>
    </p:spTree>
    <p:extLst>
      <p:ext uri="{BB962C8B-B14F-4D97-AF65-F5344CB8AC3E}">
        <p14:creationId xmlns:p14="http://schemas.microsoft.com/office/powerpoint/2010/main" val="33899888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tellysbilde">
    <p:spTree>
      <p:nvGrpSpPr>
        <p:cNvPr id="1" name=""/>
        <p:cNvGrpSpPr/>
        <p:nvPr/>
      </p:nvGrpSpPr>
      <p:grpSpPr>
        <a:xfrm>
          <a:off x="0" y="0"/>
          <a:ext cx="0" cy="0"/>
          <a:chOff x="0" y="0"/>
          <a:chExt cx="0" cy="0"/>
        </a:xfrm>
      </p:grpSpPr>
      <p:pic>
        <p:nvPicPr>
          <p:cNvPr id="2" name="Bilde 1">
            <a:extLst>
              <a:ext uri="{FF2B5EF4-FFF2-40B4-BE49-F238E27FC236}">
                <a16:creationId xmlns:a16="http://schemas.microsoft.com/office/drawing/2014/main" id="{D2BF6742-5C80-2033-2FC9-CC7A523497C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79163" y="5822950"/>
            <a:ext cx="6604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Bilde 2">
            <a:extLst>
              <a:ext uri="{FF2B5EF4-FFF2-40B4-BE49-F238E27FC236}">
                <a16:creationId xmlns:a16="http://schemas.microsoft.com/office/drawing/2014/main" id="{ECA5D7B4-2D13-8EBB-9024-4766F7416C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27238" y="-947738"/>
            <a:ext cx="13496926" cy="953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78150228"/>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tellysbilde">
    <p:bg>
      <p:bgPr>
        <a:solidFill>
          <a:schemeClr val="tx1"/>
        </a:solidFill>
        <a:effectLst/>
      </p:bgPr>
    </p:bg>
    <p:spTree>
      <p:nvGrpSpPr>
        <p:cNvPr id="1" name=""/>
        <p:cNvGrpSpPr/>
        <p:nvPr/>
      </p:nvGrpSpPr>
      <p:grpSpPr>
        <a:xfrm>
          <a:off x="0" y="0"/>
          <a:ext cx="0" cy="0"/>
          <a:chOff x="0" y="0"/>
          <a:chExt cx="0" cy="0"/>
        </a:xfrm>
      </p:grpSpPr>
      <p:pic>
        <p:nvPicPr>
          <p:cNvPr id="2" name="Bilde 1" descr="Et bilde som inneholder tekst&#10;&#10;Automatisk generert beskrivelse">
            <a:extLst>
              <a:ext uri="{FF2B5EF4-FFF2-40B4-BE49-F238E27FC236}">
                <a16:creationId xmlns:a16="http://schemas.microsoft.com/office/drawing/2014/main" id="{22EF9C6B-B7DF-6732-F01F-417CF1499A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99800" y="5822950"/>
            <a:ext cx="6604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Bilde 2">
            <a:extLst>
              <a:ext uri="{FF2B5EF4-FFF2-40B4-BE49-F238E27FC236}">
                <a16:creationId xmlns:a16="http://schemas.microsoft.com/office/drawing/2014/main" id="{0D4AD9FB-9BA8-A986-AE03-8A9B1E4787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8363" y="-1128713"/>
            <a:ext cx="8683626" cy="8874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78272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tellysbilde">
    <p:spTree>
      <p:nvGrpSpPr>
        <p:cNvPr id="1" name=""/>
        <p:cNvGrpSpPr/>
        <p:nvPr/>
      </p:nvGrpSpPr>
      <p:grpSpPr>
        <a:xfrm>
          <a:off x="0" y="0"/>
          <a:ext cx="0" cy="0"/>
          <a:chOff x="0" y="0"/>
          <a:chExt cx="0" cy="0"/>
        </a:xfrm>
      </p:grpSpPr>
      <p:pic>
        <p:nvPicPr>
          <p:cNvPr id="2" name="Bilde 1" descr="Et bilde som inneholder tekst&#10;&#10;Automatisk generert beskrivelse">
            <a:extLst>
              <a:ext uri="{FF2B5EF4-FFF2-40B4-BE49-F238E27FC236}">
                <a16:creationId xmlns:a16="http://schemas.microsoft.com/office/drawing/2014/main" id="{A7C1CA75-268F-115A-051E-7919BA011F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99800" y="5822950"/>
            <a:ext cx="6604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Bilde 2" descr="Et bilde som inneholder sport, idrett&#10;&#10;Automatisk generert beskrivelse">
            <a:extLst>
              <a:ext uri="{FF2B5EF4-FFF2-40B4-BE49-F238E27FC236}">
                <a16:creationId xmlns:a16="http://schemas.microsoft.com/office/drawing/2014/main" id="{4EB9FF26-C901-C14A-3545-41583985C86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45075" y="-100013"/>
            <a:ext cx="7564438" cy="7729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34068442"/>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gendefinert oppsett">
    <p:spTree>
      <p:nvGrpSpPr>
        <p:cNvPr id="1" name=""/>
        <p:cNvGrpSpPr/>
        <p:nvPr/>
      </p:nvGrpSpPr>
      <p:grpSpPr>
        <a:xfrm>
          <a:off x="0" y="0"/>
          <a:ext cx="0" cy="0"/>
          <a:chOff x="0" y="0"/>
          <a:chExt cx="0" cy="0"/>
        </a:xfrm>
      </p:grpSpPr>
      <p:pic>
        <p:nvPicPr>
          <p:cNvPr id="2" name="Bilde 1">
            <a:extLst>
              <a:ext uri="{FF2B5EF4-FFF2-40B4-BE49-F238E27FC236}">
                <a16:creationId xmlns:a16="http://schemas.microsoft.com/office/drawing/2014/main" id="{FFA98772-1707-472E-7C16-5C97CF5DAE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79163" y="5822950"/>
            <a:ext cx="6604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Bilde 2">
            <a:extLst>
              <a:ext uri="{FF2B5EF4-FFF2-40B4-BE49-F238E27FC236}">
                <a16:creationId xmlns:a16="http://schemas.microsoft.com/office/drawing/2014/main" id="{92606950-D668-0CA9-A234-61993C1F53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2600" y="263525"/>
            <a:ext cx="5816600"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990647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1524000" y="1122363"/>
            <a:ext cx="9144000" cy="2387600"/>
          </a:xfrm>
        </p:spPr>
        <p:txBody>
          <a:bodyPr anchor="b"/>
          <a:lstStyle>
            <a:lvl1pPr algn="ctr">
              <a:defRPr sz="6000"/>
            </a:lvl1pPr>
          </a:lstStyle>
          <a:p>
            <a:r>
              <a:rPr lang="nb-NO"/>
              <a:t>Klikk for å redigere tittelstil</a:t>
            </a:r>
          </a:p>
        </p:txBody>
      </p:sp>
      <p:sp>
        <p:nvSpPr>
          <p:cNvPr id="3" name="Undertittel 2"/>
          <p:cNvSpPr>
            <a:spLocks noGrp="1"/>
          </p:cNvSpPr>
          <p:nvPr>
            <p:ph type="subTitle" idx="1"/>
          </p:nvPr>
        </p:nvSpPr>
        <p:spPr>
          <a:xfrm>
            <a:off x="1524000" y="3602038"/>
            <a:ext cx="9144000" cy="1655762"/>
          </a:xfrm>
        </p:spPr>
        <p:txBody>
          <a:bodyPr/>
          <a:lstStyle>
            <a:lvl1pPr marL="0" indent="0" algn="ctr">
              <a:buNone/>
              <a:defRPr sz="2400">
                <a:solidFill>
                  <a:srgbClr val="000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Tree>
    <p:extLst>
      <p:ext uri="{BB962C8B-B14F-4D97-AF65-F5344CB8AC3E}">
        <p14:creationId xmlns:p14="http://schemas.microsoft.com/office/powerpoint/2010/main" val="4375483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idx="1"/>
          </p:nvPr>
        </p:nvSpPr>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166868939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2.xml"/><Relationship Id="rId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theme" Target="../theme/theme3.xml"/><Relationship Id="rId5" Type="http://schemas.openxmlformats.org/officeDocument/2006/relationships/slideLayout" Target="../slideLayouts/slideLayout7.xml"/><Relationship Id="rId4" Type="http://schemas.openxmlformats.org/officeDocument/2006/relationships/slideLayout" Target="../slideLayouts/slideLayout6.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0.xml"/><Relationship Id="rId7" Type="http://schemas.openxmlformats.org/officeDocument/2006/relationships/image" Target="../media/image1.png"/><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theme" Target="../theme/theme4.xml"/><Relationship Id="rId5" Type="http://schemas.openxmlformats.org/officeDocument/2006/relationships/slideLayout" Target="../slideLayouts/slideLayout12.xml"/><Relationship Id="rId4" Type="http://schemas.openxmlformats.org/officeDocument/2006/relationships/slideLayout" Target="../slideLayouts/slideLayout11.xml"/></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15.xml"/><Relationship Id="rId7" Type="http://schemas.openxmlformats.org/officeDocument/2006/relationships/theme" Target="../theme/theme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s>
</file>

<file path=ppt/slideMasters/_rels/slideMaster6.xml.rels><?xml version="1.0" encoding="UTF-8" standalone="yes"?>
<Relationships xmlns="http://schemas.openxmlformats.org/package/2006/relationships"><Relationship Id="rId8" Type="http://schemas.openxmlformats.org/officeDocument/2006/relationships/theme" Target="../theme/theme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5" Type="http://schemas.openxmlformats.org/officeDocument/2006/relationships/slideLayout" Target="../slideLayouts/slideLayout23.xml"/><Relationship Id="rId4" Type="http://schemas.openxmlformats.org/officeDocument/2006/relationships/slideLayout" Target="../slideLayouts/slideLayout22.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28.xml"/><Relationship Id="rId7" Type="http://schemas.openxmlformats.org/officeDocument/2006/relationships/image" Target="../media/image1.png"/><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theme" Target="../theme/theme7.xml"/><Relationship Id="rId5" Type="http://schemas.openxmlformats.org/officeDocument/2006/relationships/slideLayout" Target="../slideLayouts/slideLayout30.xml"/><Relationship Id="rId4"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pic>
        <p:nvPicPr>
          <p:cNvPr id="1026" name="Bilde 3">
            <a:extLst>
              <a:ext uri="{FF2B5EF4-FFF2-40B4-BE49-F238E27FC236}">
                <a16:creationId xmlns:a16="http://schemas.microsoft.com/office/drawing/2014/main" id="{4BF44FF5-9772-1B26-DE4A-2514BCBDCF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79163" y="5822950"/>
            <a:ext cx="6604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Bilde 8" descr="Et bilde som inneholder leke, vektorgrafikk&#10;&#10;Automatisk generert beskrivelse">
            <a:extLst>
              <a:ext uri="{FF2B5EF4-FFF2-40B4-BE49-F238E27FC236}">
                <a16:creationId xmlns:a16="http://schemas.microsoft.com/office/drawing/2014/main" id="{F77E550E-EC4C-2FD2-4759-0127F16B5C8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5038" y="-315913"/>
            <a:ext cx="7329488" cy="7489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26" r:id="rId1"/>
  </p:sldLayoutIdLst>
  <p:txStyles>
    <p:titleStyle>
      <a:lvl1pPr algn="l" rtl="0" eaLnBrk="1" fontAlgn="base" hangingPunct="1">
        <a:lnSpc>
          <a:spcPct val="90000"/>
        </a:lnSpc>
        <a:spcBef>
          <a:spcPct val="0"/>
        </a:spcBef>
        <a:spcAft>
          <a:spcPct val="0"/>
        </a:spcAft>
        <a:defRPr sz="4400" kern="1200">
          <a:solidFill>
            <a:schemeClr val="tx1"/>
          </a:solidFill>
          <a:latin typeface="+mj-lt"/>
          <a:ea typeface="+mj-ea"/>
          <a:cs typeface="+mj-cs"/>
        </a:defRPr>
      </a:lvl1pPr>
      <a:lvl2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2pPr>
      <a:lvl3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3pPr>
      <a:lvl4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4pPr>
      <a:lvl5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5pPr>
      <a:lvl6pPr marL="4572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6pPr>
      <a:lvl7pPr marL="9144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7pPr>
      <a:lvl8pPr marL="13716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8pPr>
      <a:lvl9pPr marL="18288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Bilde 6">
            <a:extLst>
              <a:ext uri="{FF2B5EF4-FFF2-40B4-BE49-F238E27FC236}">
                <a16:creationId xmlns:a16="http://schemas.microsoft.com/office/drawing/2014/main" id="{31DA153D-2336-1430-E7B2-06BEA23DAA0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79163" y="5822950"/>
            <a:ext cx="6604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Bilde 7">
            <a:extLst>
              <a:ext uri="{FF2B5EF4-FFF2-40B4-BE49-F238E27FC236}">
                <a16:creationId xmlns:a16="http://schemas.microsoft.com/office/drawing/2014/main" id="{7E6A3F37-1FBA-6D37-1A1D-1F105E85804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1625" y="-1427163"/>
            <a:ext cx="12182475" cy="8609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27" r:id="rId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9218" name="Plassholder for tittel 1">
            <a:extLst>
              <a:ext uri="{FF2B5EF4-FFF2-40B4-BE49-F238E27FC236}">
                <a16:creationId xmlns:a16="http://schemas.microsoft.com/office/drawing/2014/main" id="{305888C2-B1AC-EC6A-7FBE-F27F9A6057F4}"/>
              </a:ext>
            </a:extLst>
          </p:cNvPr>
          <p:cNvSpPr>
            <a:spLocks noGrp="1" noChangeArrowheads="1"/>
          </p:cNvSpPr>
          <p:nvPr>
            <p:ph type="title"/>
          </p:nvPr>
        </p:nvSpPr>
        <p:spPr bwMode="auto">
          <a:xfrm>
            <a:off x="582613" y="365125"/>
            <a:ext cx="10993437"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nb-NO" altLang="nb-NO"/>
              <a:t>Klikk for å redigere tittelstil</a:t>
            </a:r>
          </a:p>
        </p:txBody>
      </p:sp>
      <p:sp>
        <p:nvSpPr>
          <p:cNvPr id="9219" name="Plassholder for tekst 2">
            <a:extLst>
              <a:ext uri="{FF2B5EF4-FFF2-40B4-BE49-F238E27FC236}">
                <a16:creationId xmlns:a16="http://schemas.microsoft.com/office/drawing/2014/main" id="{D5CA50F6-058B-2604-36A2-8063DFCDB11D}"/>
              </a:ext>
            </a:extLst>
          </p:cNvPr>
          <p:cNvSpPr>
            <a:spLocks noGrp="1" noChangeArrowheads="1"/>
          </p:cNvSpPr>
          <p:nvPr>
            <p:ph type="body" idx="1"/>
          </p:nvPr>
        </p:nvSpPr>
        <p:spPr bwMode="auto">
          <a:xfrm>
            <a:off x="582613" y="1825625"/>
            <a:ext cx="10993437" cy="3900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nb-NO" altLang="nb-NO"/>
              <a:t>Klikk for å redigere tekststiler i malen</a:t>
            </a:r>
          </a:p>
          <a:p>
            <a:pPr lvl="1"/>
            <a:r>
              <a:rPr lang="nb-NO" altLang="nb-NO"/>
              <a:t>Andre nivå</a:t>
            </a:r>
          </a:p>
          <a:p>
            <a:pPr lvl="2"/>
            <a:r>
              <a:rPr lang="nb-NO" altLang="nb-NO"/>
              <a:t>Tredje nivå</a:t>
            </a:r>
          </a:p>
          <a:p>
            <a:pPr lvl="3"/>
            <a:r>
              <a:rPr lang="nb-NO" altLang="nb-NO"/>
              <a:t>Fjerde nivå</a:t>
            </a:r>
          </a:p>
          <a:p>
            <a:pPr lvl="4"/>
            <a:r>
              <a:rPr lang="nb-NO" altLang="nb-NO"/>
              <a:t>Femte nivå</a:t>
            </a:r>
          </a:p>
        </p:txBody>
      </p:sp>
      <p:pic>
        <p:nvPicPr>
          <p:cNvPr id="9220" name="Bilde 3">
            <a:extLst>
              <a:ext uri="{FF2B5EF4-FFF2-40B4-BE49-F238E27FC236}">
                <a16:creationId xmlns:a16="http://schemas.microsoft.com/office/drawing/2014/main" id="{78C2D3AE-5CC6-E47F-0F72-D4A72E1BF8F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079163" y="5822950"/>
            <a:ext cx="6604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28" r:id="rId1"/>
    <p:sldLayoutId id="2147483729" r:id="rId2"/>
    <p:sldLayoutId id="2147483741" r:id="rId3"/>
    <p:sldLayoutId id="2147483730" r:id="rId4"/>
    <p:sldLayoutId id="2147483742" r:id="rId5"/>
  </p:sldLayoutIdLst>
  <p:txStyles>
    <p:titleStyle>
      <a:lvl1pPr algn="l" rtl="0" eaLnBrk="0" fontAlgn="base" hangingPunct="0">
        <a:lnSpc>
          <a:spcPct val="90000"/>
        </a:lnSpc>
        <a:spcBef>
          <a:spcPct val="0"/>
        </a:spcBef>
        <a:spcAft>
          <a:spcPct val="0"/>
        </a:spcAft>
        <a:defRPr sz="4400" b="1" kern="1200">
          <a:solidFill>
            <a:schemeClr val="tx1"/>
          </a:solidFill>
          <a:latin typeface="Georgia" panose="02040502050405020303" pitchFamily="18" charset="0"/>
          <a:ea typeface="+mj-ea"/>
          <a:cs typeface="+mj-cs"/>
        </a:defRPr>
      </a:lvl1pPr>
      <a:lvl2pPr algn="l" rtl="0" eaLnBrk="0" fontAlgn="base" hangingPunct="0">
        <a:lnSpc>
          <a:spcPct val="90000"/>
        </a:lnSpc>
        <a:spcBef>
          <a:spcPct val="0"/>
        </a:spcBef>
        <a:spcAft>
          <a:spcPct val="0"/>
        </a:spcAft>
        <a:defRPr sz="4400" b="1">
          <a:solidFill>
            <a:schemeClr val="tx1"/>
          </a:solidFill>
          <a:latin typeface="Georgia" panose="02040502050405020303" pitchFamily="18" charset="0"/>
        </a:defRPr>
      </a:lvl2pPr>
      <a:lvl3pPr algn="l" rtl="0" eaLnBrk="0" fontAlgn="base" hangingPunct="0">
        <a:lnSpc>
          <a:spcPct val="90000"/>
        </a:lnSpc>
        <a:spcBef>
          <a:spcPct val="0"/>
        </a:spcBef>
        <a:spcAft>
          <a:spcPct val="0"/>
        </a:spcAft>
        <a:defRPr sz="4400" b="1">
          <a:solidFill>
            <a:schemeClr val="tx1"/>
          </a:solidFill>
          <a:latin typeface="Georgia" panose="02040502050405020303" pitchFamily="18" charset="0"/>
        </a:defRPr>
      </a:lvl3pPr>
      <a:lvl4pPr algn="l" rtl="0" eaLnBrk="0" fontAlgn="base" hangingPunct="0">
        <a:lnSpc>
          <a:spcPct val="90000"/>
        </a:lnSpc>
        <a:spcBef>
          <a:spcPct val="0"/>
        </a:spcBef>
        <a:spcAft>
          <a:spcPct val="0"/>
        </a:spcAft>
        <a:defRPr sz="4400" b="1">
          <a:solidFill>
            <a:schemeClr val="tx1"/>
          </a:solidFill>
          <a:latin typeface="Georgia" panose="02040502050405020303" pitchFamily="18" charset="0"/>
        </a:defRPr>
      </a:lvl4pPr>
      <a:lvl5pPr algn="l" rtl="0" eaLnBrk="0" fontAlgn="base" hangingPunct="0">
        <a:lnSpc>
          <a:spcPct val="90000"/>
        </a:lnSpc>
        <a:spcBef>
          <a:spcPct val="0"/>
        </a:spcBef>
        <a:spcAft>
          <a:spcPct val="0"/>
        </a:spcAft>
        <a:defRPr sz="4400" b="1">
          <a:solidFill>
            <a:schemeClr val="tx1"/>
          </a:solidFill>
          <a:latin typeface="Georgia" panose="02040502050405020303" pitchFamily="18" charset="0"/>
        </a:defRPr>
      </a:lvl5pPr>
      <a:lvl6pPr marL="457200" algn="l" rtl="0" fontAlgn="base">
        <a:lnSpc>
          <a:spcPct val="90000"/>
        </a:lnSpc>
        <a:spcBef>
          <a:spcPct val="0"/>
        </a:spcBef>
        <a:spcAft>
          <a:spcPct val="0"/>
        </a:spcAft>
        <a:defRPr sz="4400" b="1">
          <a:solidFill>
            <a:schemeClr val="tx1"/>
          </a:solidFill>
          <a:latin typeface="Georgia" panose="02040502050405020303" pitchFamily="18" charset="0"/>
        </a:defRPr>
      </a:lvl6pPr>
      <a:lvl7pPr marL="914400" algn="l" rtl="0" fontAlgn="base">
        <a:lnSpc>
          <a:spcPct val="90000"/>
        </a:lnSpc>
        <a:spcBef>
          <a:spcPct val="0"/>
        </a:spcBef>
        <a:spcAft>
          <a:spcPct val="0"/>
        </a:spcAft>
        <a:defRPr sz="4400" b="1">
          <a:solidFill>
            <a:schemeClr val="tx1"/>
          </a:solidFill>
          <a:latin typeface="Georgia" panose="02040502050405020303" pitchFamily="18" charset="0"/>
        </a:defRPr>
      </a:lvl7pPr>
      <a:lvl8pPr marL="1371600" algn="l" rtl="0" fontAlgn="base">
        <a:lnSpc>
          <a:spcPct val="90000"/>
        </a:lnSpc>
        <a:spcBef>
          <a:spcPct val="0"/>
        </a:spcBef>
        <a:spcAft>
          <a:spcPct val="0"/>
        </a:spcAft>
        <a:defRPr sz="4400" b="1">
          <a:solidFill>
            <a:schemeClr val="tx1"/>
          </a:solidFill>
          <a:latin typeface="Georgia" panose="02040502050405020303" pitchFamily="18" charset="0"/>
        </a:defRPr>
      </a:lvl8pPr>
      <a:lvl9pPr marL="1828800" algn="l" rtl="0" fontAlgn="base">
        <a:lnSpc>
          <a:spcPct val="90000"/>
        </a:lnSpc>
        <a:spcBef>
          <a:spcPct val="0"/>
        </a:spcBef>
        <a:spcAft>
          <a:spcPct val="0"/>
        </a:spcAft>
        <a:defRPr sz="4400" b="1">
          <a:solidFill>
            <a:schemeClr val="tx1"/>
          </a:solidFill>
          <a:latin typeface="Georgia" panose="02040502050405020303" pitchFamily="18"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rgbClr val="000000"/>
          </a:solidFill>
          <a:latin typeface="Calibri" panose="020F0502020204030204" pitchFamily="34" charset="0"/>
          <a:ea typeface="Verdana" panose="020B0604030504040204" pitchFamily="34" charset="0"/>
          <a:cs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rgbClr val="000000"/>
          </a:solidFill>
          <a:latin typeface="Calibri" panose="020F0502020204030204" pitchFamily="34" charset="0"/>
          <a:ea typeface="Verdana" panose="020B0604030504040204" pitchFamily="34" charset="0"/>
          <a:cs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rgbClr val="000000"/>
          </a:solidFill>
          <a:latin typeface="Calibri" panose="020F0502020204030204" pitchFamily="34" charset="0"/>
          <a:ea typeface="Verdana" panose="020B0604030504040204" pitchFamily="34" charset="0"/>
          <a:cs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rgbClr val="000000"/>
          </a:solidFill>
          <a:latin typeface="Calibri" panose="020F0502020204030204" pitchFamily="34" charset="0"/>
          <a:ea typeface="Verdana" panose="020B0604030504040204" pitchFamily="34" charset="0"/>
          <a:cs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rgbClr val="000000"/>
          </a:solidFill>
          <a:latin typeface="Calibri" panose="020F0502020204030204" pitchFamily="34" charset="0"/>
          <a:ea typeface="Verdana" panose="020B0604030504040204" pitchFamily="34" charset="0"/>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pic>
        <p:nvPicPr>
          <p:cNvPr id="12290" name="Bilde 1">
            <a:extLst>
              <a:ext uri="{FF2B5EF4-FFF2-40B4-BE49-F238E27FC236}">
                <a16:creationId xmlns:a16="http://schemas.microsoft.com/office/drawing/2014/main" id="{B3682CAB-3FB0-E076-BC37-A0221216712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079163" y="5822950"/>
            <a:ext cx="6604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43" r:id="rId1"/>
    <p:sldLayoutId id="2147483731" r:id="rId2"/>
    <p:sldLayoutId id="2147483732" r:id="rId3"/>
    <p:sldLayoutId id="2147483733" r:id="rId4"/>
    <p:sldLayoutId id="2147483734" r:id="rId5"/>
    <p:sldLayoutId id="2147483735" r:id="rId6"/>
  </p:sldLayoutIdLst>
  <p:txStyles>
    <p:titleStyle>
      <a:lvl1pPr algn="l" rtl="0" eaLnBrk="0" fontAlgn="base" hangingPunct="0">
        <a:lnSpc>
          <a:spcPct val="90000"/>
        </a:lnSpc>
        <a:spcBef>
          <a:spcPct val="0"/>
        </a:spcBef>
        <a:spcAft>
          <a:spcPct val="0"/>
        </a:spcAft>
        <a:defRPr sz="4400" b="1" kern="1200">
          <a:solidFill>
            <a:schemeClr val="tx1"/>
          </a:solidFill>
          <a:latin typeface="Georgia" panose="02040502050405020303" pitchFamily="18" charset="0"/>
          <a:ea typeface="+mj-ea"/>
          <a:cs typeface="+mj-cs"/>
        </a:defRPr>
      </a:lvl1pPr>
      <a:lvl2pPr algn="l" rtl="0" eaLnBrk="0" fontAlgn="base" hangingPunct="0">
        <a:lnSpc>
          <a:spcPct val="90000"/>
        </a:lnSpc>
        <a:spcBef>
          <a:spcPct val="0"/>
        </a:spcBef>
        <a:spcAft>
          <a:spcPct val="0"/>
        </a:spcAft>
        <a:defRPr sz="4400" b="1">
          <a:solidFill>
            <a:schemeClr val="tx1"/>
          </a:solidFill>
          <a:latin typeface="Georgia" panose="02040502050405020303" pitchFamily="18" charset="0"/>
        </a:defRPr>
      </a:lvl2pPr>
      <a:lvl3pPr algn="l" rtl="0" eaLnBrk="0" fontAlgn="base" hangingPunct="0">
        <a:lnSpc>
          <a:spcPct val="90000"/>
        </a:lnSpc>
        <a:spcBef>
          <a:spcPct val="0"/>
        </a:spcBef>
        <a:spcAft>
          <a:spcPct val="0"/>
        </a:spcAft>
        <a:defRPr sz="4400" b="1">
          <a:solidFill>
            <a:schemeClr val="tx1"/>
          </a:solidFill>
          <a:latin typeface="Georgia" panose="02040502050405020303" pitchFamily="18" charset="0"/>
        </a:defRPr>
      </a:lvl3pPr>
      <a:lvl4pPr algn="l" rtl="0" eaLnBrk="0" fontAlgn="base" hangingPunct="0">
        <a:lnSpc>
          <a:spcPct val="90000"/>
        </a:lnSpc>
        <a:spcBef>
          <a:spcPct val="0"/>
        </a:spcBef>
        <a:spcAft>
          <a:spcPct val="0"/>
        </a:spcAft>
        <a:defRPr sz="4400" b="1">
          <a:solidFill>
            <a:schemeClr val="tx1"/>
          </a:solidFill>
          <a:latin typeface="Georgia" panose="02040502050405020303" pitchFamily="18" charset="0"/>
        </a:defRPr>
      </a:lvl4pPr>
      <a:lvl5pPr algn="l" rtl="0" eaLnBrk="0" fontAlgn="base" hangingPunct="0">
        <a:lnSpc>
          <a:spcPct val="90000"/>
        </a:lnSpc>
        <a:spcBef>
          <a:spcPct val="0"/>
        </a:spcBef>
        <a:spcAft>
          <a:spcPct val="0"/>
        </a:spcAft>
        <a:defRPr sz="4400" b="1">
          <a:solidFill>
            <a:schemeClr val="tx1"/>
          </a:solidFill>
          <a:latin typeface="Georgia" panose="02040502050405020303" pitchFamily="18" charset="0"/>
        </a:defRPr>
      </a:lvl5pPr>
      <a:lvl6pPr marL="457200" algn="l" rtl="0" fontAlgn="base">
        <a:lnSpc>
          <a:spcPct val="90000"/>
        </a:lnSpc>
        <a:spcBef>
          <a:spcPct val="0"/>
        </a:spcBef>
        <a:spcAft>
          <a:spcPct val="0"/>
        </a:spcAft>
        <a:defRPr sz="4400" b="1">
          <a:solidFill>
            <a:schemeClr val="tx1"/>
          </a:solidFill>
          <a:latin typeface="Georgia" panose="02040502050405020303" pitchFamily="18" charset="0"/>
        </a:defRPr>
      </a:lvl6pPr>
      <a:lvl7pPr marL="914400" algn="l" rtl="0" fontAlgn="base">
        <a:lnSpc>
          <a:spcPct val="90000"/>
        </a:lnSpc>
        <a:spcBef>
          <a:spcPct val="0"/>
        </a:spcBef>
        <a:spcAft>
          <a:spcPct val="0"/>
        </a:spcAft>
        <a:defRPr sz="4400" b="1">
          <a:solidFill>
            <a:schemeClr val="tx1"/>
          </a:solidFill>
          <a:latin typeface="Georgia" panose="02040502050405020303" pitchFamily="18" charset="0"/>
        </a:defRPr>
      </a:lvl7pPr>
      <a:lvl8pPr marL="1371600" algn="l" rtl="0" fontAlgn="base">
        <a:lnSpc>
          <a:spcPct val="90000"/>
        </a:lnSpc>
        <a:spcBef>
          <a:spcPct val="0"/>
        </a:spcBef>
        <a:spcAft>
          <a:spcPct val="0"/>
        </a:spcAft>
        <a:defRPr sz="4400" b="1">
          <a:solidFill>
            <a:schemeClr val="tx1"/>
          </a:solidFill>
          <a:latin typeface="Georgia" panose="02040502050405020303" pitchFamily="18" charset="0"/>
        </a:defRPr>
      </a:lvl8pPr>
      <a:lvl9pPr marL="1828800" algn="l" rtl="0" fontAlgn="base">
        <a:lnSpc>
          <a:spcPct val="90000"/>
        </a:lnSpc>
        <a:spcBef>
          <a:spcPct val="0"/>
        </a:spcBef>
        <a:spcAft>
          <a:spcPct val="0"/>
        </a:spcAft>
        <a:defRPr sz="4400" b="1">
          <a:solidFill>
            <a:schemeClr val="tx1"/>
          </a:solidFill>
          <a:latin typeface="Georgia" panose="02040502050405020303" pitchFamily="18"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rgbClr val="0D0D1A"/>
          </a:solidFill>
          <a:latin typeface="Calibri" panose="020F0502020204030204" pitchFamily="34" charset="0"/>
          <a:ea typeface="Verdana" panose="020B0604030504040204" pitchFamily="34" charset="0"/>
          <a:cs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rgbClr val="0D0D1A"/>
          </a:solidFill>
          <a:latin typeface="Calibri" panose="020F0502020204030204" pitchFamily="34" charset="0"/>
          <a:ea typeface="Verdana" panose="020B0604030504040204" pitchFamily="34" charset="0"/>
          <a:cs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rgbClr val="0D0D1A"/>
          </a:solidFill>
          <a:latin typeface="Calibri" panose="020F0502020204030204" pitchFamily="34" charset="0"/>
          <a:ea typeface="Verdana" panose="020B0604030504040204" pitchFamily="34" charset="0"/>
          <a:cs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rgbClr val="0D0D1A"/>
          </a:solidFill>
          <a:latin typeface="Calibri" panose="020F0502020204030204" pitchFamily="34" charset="0"/>
          <a:ea typeface="Verdana" panose="020B0604030504040204" pitchFamily="34" charset="0"/>
          <a:cs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rgbClr val="0D0D1A"/>
          </a:solidFill>
          <a:latin typeface="Calibri" panose="020F0502020204030204" pitchFamily="34" charset="0"/>
          <a:ea typeface="Verdana" panose="020B0604030504040204" pitchFamily="34" charset="0"/>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8450407"/>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5B7AD31D-6C6F-F141-A9F4-79ED8780319D}"/>
              </a:ext>
            </a:extLst>
          </p:cNvPr>
          <p:cNvSpPr>
            <a:spLocks noGrp="1"/>
          </p:cNvSpPr>
          <p:nvPr>
            <p:ph type="title"/>
          </p:nvPr>
        </p:nvSpPr>
        <p:spPr>
          <a:xfrm>
            <a:off x="581889" y="365125"/>
            <a:ext cx="10993584" cy="1325563"/>
          </a:xfrm>
          <a:prstGeom prst="rect">
            <a:avLst/>
          </a:prstGeom>
        </p:spPr>
        <p:txBody>
          <a:bodyPr vert="horz" lIns="91440" tIns="45720" rIns="91440" bIns="45720" rtlCol="0" anchor="ctr">
            <a:normAutofit/>
          </a:bodyPr>
          <a:lstStyle/>
          <a:p>
            <a:r>
              <a:rPr lang="nb-NO"/>
              <a:t>Klikk for å redigere tittelstil</a:t>
            </a:r>
          </a:p>
        </p:txBody>
      </p:sp>
      <p:sp>
        <p:nvSpPr>
          <p:cNvPr id="3" name="Plassholder for tekst 2">
            <a:extLst>
              <a:ext uri="{FF2B5EF4-FFF2-40B4-BE49-F238E27FC236}">
                <a16:creationId xmlns:a16="http://schemas.microsoft.com/office/drawing/2014/main" id="{582C29AA-83AD-2D40-B1F3-B0BBA9B8EC05}"/>
              </a:ext>
            </a:extLst>
          </p:cNvPr>
          <p:cNvSpPr>
            <a:spLocks noGrp="1"/>
          </p:cNvSpPr>
          <p:nvPr>
            <p:ph type="body" idx="1"/>
          </p:nvPr>
        </p:nvSpPr>
        <p:spPr>
          <a:xfrm>
            <a:off x="581889" y="1825625"/>
            <a:ext cx="10993584" cy="3899766"/>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pic>
        <p:nvPicPr>
          <p:cNvPr id="4" name="Bilde 3">
            <a:extLst>
              <a:ext uri="{FF2B5EF4-FFF2-40B4-BE49-F238E27FC236}">
                <a16:creationId xmlns:a16="http://schemas.microsoft.com/office/drawing/2014/main" id="{53BBEC1B-A70D-831A-9E5A-594CCDFD7BD1}"/>
              </a:ext>
            </a:extLst>
          </p:cNvPr>
          <p:cNvPicPr>
            <a:picLocks noChangeAspect="1"/>
          </p:cNvPicPr>
          <p:nvPr userDrawn="1"/>
        </p:nvPicPr>
        <p:blipFill>
          <a:blip r:embed="rId7"/>
          <a:stretch>
            <a:fillRect/>
          </a:stretch>
        </p:blipFill>
        <p:spPr>
          <a:xfrm>
            <a:off x="11079133" y="5823557"/>
            <a:ext cx="659963" cy="768510"/>
          </a:xfrm>
          <a:prstGeom prst="rect">
            <a:avLst/>
          </a:prstGeom>
        </p:spPr>
      </p:pic>
    </p:spTree>
    <p:extLst>
      <p:ext uri="{BB962C8B-B14F-4D97-AF65-F5344CB8AC3E}">
        <p14:creationId xmlns:p14="http://schemas.microsoft.com/office/powerpoint/2010/main" val="380993073"/>
      </p:ext>
    </p:extLst>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Lst>
  <p:txStyles>
    <p:titleStyle>
      <a:lvl1pPr algn="l" defTabSz="914400" rtl="0" eaLnBrk="1" latinLnBrk="0" hangingPunct="1">
        <a:lnSpc>
          <a:spcPct val="90000"/>
        </a:lnSpc>
        <a:spcBef>
          <a:spcPct val="0"/>
        </a:spcBef>
        <a:buNone/>
        <a:defRPr sz="4400" b="1" i="0" kern="1200">
          <a:solidFill>
            <a:schemeClr val="tx1"/>
          </a:solidFill>
          <a:latin typeface="Georgia" panose="02040502050405020303"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rgbClr val="000000"/>
          </a:solidFill>
          <a:latin typeface="Calibri" panose="020F0502020204030204" pitchFamily="34" charset="0"/>
          <a:ea typeface="Verdana" panose="020B0604030504040204" pitchFamily="34" charset="0"/>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000000"/>
          </a:solidFill>
          <a:latin typeface="Calibri" panose="020F0502020204030204" pitchFamily="34" charset="0"/>
          <a:ea typeface="Verdana" panose="020B0604030504040204" pitchFamily="34" charset="0"/>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000000"/>
          </a:solidFill>
          <a:latin typeface="Calibri" panose="020F0502020204030204" pitchFamily="34" charset="0"/>
          <a:ea typeface="Verdana" panose="020B0604030504040204" pitchFamily="34" charset="0"/>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000000"/>
          </a:solidFill>
          <a:latin typeface="Calibri" panose="020F0502020204030204" pitchFamily="34" charset="0"/>
          <a:ea typeface="Verdana" panose="020B0604030504040204" pitchFamily="34" charset="0"/>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000000"/>
          </a:solidFill>
          <a:latin typeface="Calibri" panose="020F0502020204030204" pitchFamily="34" charset="0"/>
          <a:ea typeface="Verdana" panose="020B0604030504040204" pitchFamily="34" charset="0"/>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hyperlink" Target="NULL" TargetMode="External"/><Relationship Id="rId2" Type="http://schemas.openxmlformats.org/officeDocument/2006/relationships/notesSlide" Target="../notesSlides/notesSlide2.xml"/><Relationship Id="rId1" Type="http://schemas.openxmlformats.org/officeDocument/2006/relationships/slideLayout" Target="../slideLayouts/slideLayout22.xml"/><Relationship Id="rId4" Type="http://schemas.openxmlformats.org/officeDocument/2006/relationships/hyperlink" Target="https://iokommune.sharepoint.com/:v:/s/OPVOppvekst543/EXI3YirT0Y5IpjkIsSanIPMBw9WmIh5Ye-et7CWVUiAoZQ?e=ZataZS&amp;nav=eyJyZWZlcnJhbEluZm8iOnsicmVmZXJyYWxBcHAiOiJTdHJlYW1XZWJBcHAiLCJyZWZlcnJhbFZpZXciOiJTaGFyZURpYWxvZy1MaW5rIiwicmVmZXJyYWxBcHBQbGF0Zm9ybSI6IldlYiIsInJlZmVycmFsTW9kZSI6InZpZXcifX0%3D"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indreostfoldkommune.wistia.com/medias/j77suiswsr"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www.youtube.com/watch?v=QeuGQvTCwMM" TargetMode="External"/><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7EA47DF-ED2C-5B98-1D78-FB9F94D617FF}"/>
              </a:ext>
            </a:extLst>
          </p:cNvPr>
          <p:cNvSpPr>
            <a:spLocks noGrp="1"/>
          </p:cNvSpPr>
          <p:nvPr>
            <p:ph type="ctrTitle"/>
          </p:nvPr>
        </p:nvSpPr>
        <p:spPr/>
        <p:txBody>
          <a:bodyPr lIns="91440" tIns="45720" rIns="91440" bIns="45720" anchor="b"/>
          <a:lstStyle/>
          <a:p>
            <a:r>
              <a:rPr lang="nb-NO">
                <a:solidFill>
                  <a:srgbClr val="009999"/>
                </a:solidFill>
                <a:latin typeface="Georgia" panose="02040502050405020303" pitchFamily="18" charset="0"/>
              </a:rPr>
              <a:t>Barn på nett 1. og 2. trinn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tel 1">
            <a:extLst>
              <a:ext uri="{FF2B5EF4-FFF2-40B4-BE49-F238E27FC236}">
                <a16:creationId xmlns:a16="http://schemas.microsoft.com/office/drawing/2014/main" id="{DDB1F4A0-12A1-BECF-0CC0-A48C706C739D}"/>
              </a:ext>
            </a:extLst>
          </p:cNvPr>
          <p:cNvSpPr>
            <a:spLocks noGrp="1" noChangeArrowheads="1"/>
          </p:cNvSpPr>
          <p:nvPr>
            <p:ph type="title" idx="4294967295"/>
          </p:nvPr>
        </p:nvSpPr>
        <p:spPr bwMode="auto">
          <a:xfrm>
            <a:off x="1205948" y="1707850"/>
            <a:ext cx="10166543" cy="320870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br>
              <a:rPr lang="nb-NO" sz="2800" dirty="0">
                <a:hlinkClick r:id="rId3" invalidUrl="http://">
                  <a:extLst>
                    <a:ext uri="{A12FA001-AC4F-418D-AE19-62706E023703}">
                      <ahyp:hlinkClr xmlns:ahyp="http://schemas.microsoft.com/office/drawing/2018/hyperlinkcolor" val="tx"/>
                    </a:ext>
                  </a:extLst>
                </a:hlinkClick>
              </a:rPr>
            </a:br>
            <a:br>
              <a:rPr lang="nb-NO" sz="2800" dirty="0"/>
            </a:br>
            <a:r>
              <a:rPr lang="nb-NO" sz="6000" dirty="0">
                <a:solidFill>
                  <a:srgbClr val="FFFFFF"/>
                </a:solidFill>
                <a:latin typeface="Georgia"/>
                <a:hlinkClick r:id="rId4">
                  <a:extLst>
                    <a:ext uri="{A12FA001-AC4F-418D-AE19-62706E023703}">
                      <ahyp:hlinkClr xmlns:ahyp="http://schemas.microsoft.com/office/drawing/2018/hyperlinkcolor" val="tx"/>
                    </a:ext>
                  </a:extLst>
                </a:hlinkClick>
              </a:rPr>
              <a:t>Inngangsmusikk</a:t>
            </a:r>
            <a:br>
              <a:rPr lang="nb-NO" sz="3600" dirty="0">
                <a:latin typeface="+mn-lt"/>
                <a:cs typeface="Calibri"/>
              </a:rPr>
            </a:br>
            <a:br>
              <a:rPr lang="nb-NO" sz="3600" dirty="0">
                <a:latin typeface="+mn-lt"/>
              </a:rPr>
            </a:br>
            <a:br>
              <a:rPr lang="nb-NO" sz="3600" dirty="0">
                <a:latin typeface="+mn-lt"/>
              </a:rPr>
            </a:br>
            <a:br>
              <a:rPr lang="nb-NO" sz="3600" dirty="0">
                <a:latin typeface="+mn-lt"/>
              </a:rPr>
            </a:br>
            <a:br>
              <a:rPr lang="nb-NO" sz="3600" dirty="0">
                <a:latin typeface="+mn-lt"/>
              </a:rPr>
            </a:br>
            <a:br>
              <a:rPr lang="nb-NO" sz="6000" dirty="0"/>
            </a:br>
            <a:endParaRPr lang="nb-NO" altLang="nb-NO"/>
          </a:p>
        </p:txBody>
      </p:sp>
    </p:spTree>
    <p:extLst>
      <p:ext uri="{BB962C8B-B14F-4D97-AF65-F5344CB8AC3E}">
        <p14:creationId xmlns:p14="http://schemas.microsoft.com/office/powerpoint/2010/main" val="2389219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CC7787A-C533-5005-CD4B-586F3209C7D0}"/>
              </a:ext>
            </a:extLst>
          </p:cNvPr>
          <p:cNvSpPr>
            <a:spLocks noGrp="1"/>
          </p:cNvSpPr>
          <p:nvPr>
            <p:ph type="title"/>
          </p:nvPr>
        </p:nvSpPr>
        <p:spPr>
          <a:xfrm>
            <a:off x="4333461" y="2610678"/>
            <a:ext cx="7404199" cy="1497495"/>
          </a:xfrm>
        </p:spPr>
        <p:txBody>
          <a:bodyPr lIns="91440" tIns="45720" rIns="91440" bIns="45720" anchor="t"/>
          <a:lstStyle/>
          <a:p>
            <a:r>
              <a:rPr lang="nb-NO" dirty="0">
                <a:solidFill>
                  <a:srgbClr val="009999"/>
                </a:solidFill>
                <a:latin typeface="Georgia"/>
                <a:hlinkClick r:id="rId3"/>
              </a:rPr>
              <a:t>Pust og bevegelse</a:t>
            </a:r>
            <a:endParaRPr lang="nb-NO" dirty="0">
              <a:solidFill>
                <a:srgbClr val="009999"/>
              </a:solidFill>
              <a:latin typeface="Georgia"/>
            </a:endParaRPr>
          </a:p>
        </p:txBody>
      </p:sp>
    </p:spTree>
    <p:extLst>
      <p:ext uri="{BB962C8B-B14F-4D97-AF65-F5344CB8AC3E}">
        <p14:creationId xmlns:p14="http://schemas.microsoft.com/office/powerpoint/2010/main" val="39780086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tel 1">
            <a:extLst>
              <a:ext uri="{FF2B5EF4-FFF2-40B4-BE49-F238E27FC236}">
                <a16:creationId xmlns:a16="http://schemas.microsoft.com/office/drawing/2014/main" id="{469BD19F-0D3B-BD96-CB1F-5D21E8E48E74}"/>
              </a:ext>
            </a:extLst>
          </p:cNvPr>
          <p:cNvSpPr>
            <a:spLocks noGrp="1" noChangeArrowheads="1"/>
          </p:cNvSpPr>
          <p:nvPr>
            <p:ph type="title"/>
          </p:nvPr>
        </p:nvSpPr>
        <p:spPr>
          <a:xfrm>
            <a:off x="2570922" y="1003300"/>
            <a:ext cx="7374766" cy="1971675"/>
          </a:xfrm>
        </p:spPr>
        <p:txBody>
          <a:bodyPr/>
          <a:lstStyle/>
          <a:p>
            <a:pPr eaLnBrk="1" hangingPunct="1"/>
            <a:r>
              <a:rPr lang="nb-NO" altLang="nb-NO" b="0">
                <a:solidFill>
                  <a:schemeClr val="tx2"/>
                </a:solidFill>
              </a:rPr>
              <a:t>Vi ser film!</a:t>
            </a:r>
          </a:p>
        </p:txBody>
      </p:sp>
      <p:sp>
        <p:nvSpPr>
          <p:cNvPr id="16386" name="Plassholder for tekst 2">
            <a:extLst>
              <a:ext uri="{FF2B5EF4-FFF2-40B4-BE49-F238E27FC236}">
                <a16:creationId xmlns:a16="http://schemas.microsoft.com/office/drawing/2014/main" id="{06FBE9FF-01BB-9F9B-355A-5BD972D94F49}"/>
              </a:ext>
            </a:extLst>
          </p:cNvPr>
          <p:cNvSpPr>
            <a:spLocks noGrp="1" noChangeArrowheads="1"/>
          </p:cNvSpPr>
          <p:nvPr>
            <p:ph type="body" idx="1"/>
          </p:nvPr>
        </p:nvSpPr>
        <p:spPr>
          <a:xfrm>
            <a:off x="2676938" y="3411538"/>
            <a:ext cx="7268749" cy="1971675"/>
          </a:xfrm>
        </p:spPr>
        <p:txBody>
          <a:bodyPr/>
          <a:lstStyle/>
          <a:p>
            <a:pPr eaLnBrk="1" hangingPunct="1"/>
            <a:r>
              <a:rPr lang="nb-NO" altLang="nb-NO" sz="4000">
                <a:solidFill>
                  <a:srgbClr val="009999"/>
                </a:solidFill>
                <a:latin typeface="Georgia" panose="02040502050405020303" pitchFamily="18" charset="0"/>
                <a:hlinkClick r:id="rId3">
                  <a:extLst>
                    <a:ext uri="{A12FA001-AC4F-418D-AE19-62706E023703}">
                      <ahyp:hlinkClr xmlns:ahyp="http://schemas.microsoft.com/office/drawing/2018/hyperlinkcolor" val="tx"/>
                    </a:ext>
                  </a:extLst>
                </a:hlinkClick>
              </a:rPr>
              <a:t>Barn på nett</a:t>
            </a:r>
            <a:endParaRPr lang="nb-NO" altLang="nb-NO" sz="4000">
              <a:solidFill>
                <a:srgbClr val="009999"/>
              </a:solidFill>
              <a:latin typeface="Georgia" panose="02040502050405020303" pitchFamily="18" charset="0"/>
            </a:endParaRPr>
          </a:p>
          <a:p>
            <a:pPr eaLnBrk="1" hangingPunct="1"/>
            <a:endParaRPr lang="nb-NO" altLang="nb-NO"/>
          </a:p>
          <a:p>
            <a:pPr eaLnBrk="1" hangingPunct="1"/>
            <a:endParaRPr lang="nb-NO" altLang="nb-NO"/>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tel 1">
            <a:extLst>
              <a:ext uri="{FF2B5EF4-FFF2-40B4-BE49-F238E27FC236}">
                <a16:creationId xmlns:a16="http://schemas.microsoft.com/office/drawing/2014/main" id="{D9A8E711-0927-4B15-BDCD-E8F3DDB206A2}"/>
              </a:ext>
            </a:extLst>
          </p:cNvPr>
          <p:cNvSpPr>
            <a:spLocks noGrp="1" noChangeArrowheads="1"/>
          </p:cNvSpPr>
          <p:nvPr>
            <p:ph type="title"/>
          </p:nvPr>
        </p:nvSpPr>
        <p:spPr>
          <a:xfrm>
            <a:off x="611367" y="365125"/>
            <a:ext cx="11568532" cy="1569692"/>
          </a:xfrm>
        </p:spPr>
        <p:txBody>
          <a:bodyPr/>
          <a:lstStyle/>
          <a:p>
            <a:pPr algn="ctr" eaLnBrk="1" hangingPunct="1"/>
            <a:r>
              <a:rPr lang="nb-NO" altLang="nb-NO" sz="6000" b="0" dirty="0">
                <a:solidFill>
                  <a:schemeClr val="tx2"/>
                </a:solidFill>
                <a:latin typeface="Georgia"/>
              </a:rPr>
              <a:t>Hva er morsomt å gjøre på skjerm?</a:t>
            </a:r>
          </a:p>
        </p:txBody>
      </p:sp>
      <p:pic>
        <p:nvPicPr>
          <p:cNvPr id="1026" name="Picture 2" descr="Illustrasjoner som viser ulike måter å ha det gøy på på nett. Ei jente som gjer kreative aktivitetar, og to gutar som spelar spel.">
            <a:extLst>
              <a:ext uri="{FF2B5EF4-FFF2-40B4-BE49-F238E27FC236}">
                <a16:creationId xmlns:a16="http://schemas.microsoft.com/office/drawing/2014/main" id="{D11F2BE8-DA0E-22C1-0570-DC879AA56A8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20533" y="2194375"/>
            <a:ext cx="7150934" cy="418347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tel 1">
            <a:extLst>
              <a:ext uri="{FF2B5EF4-FFF2-40B4-BE49-F238E27FC236}">
                <a16:creationId xmlns:a16="http://schemas.microsoft.com/office/drawing/2014/main" id="{D9A8E711-0927-4B15-BDCD-E8F3DDB206A2}"/>
              </a:ext>
            </a:extLst>
          </p:cNvPr>
          <p:cNvSpPr>
            <a:spLocks noGrp="1" noChangeArrowheads="1"/>
          </p:cNvSpPr>
          <p:nvPr>
            <p:ph type="title"/>
          </p:nvPr>
        </p:nvSpPr>
        <p:spPr>
          <a:xfrm>
            <a:off x="-483705" y="330729"/>
            <a:ext cx="13159409" cy="1325563"/>
          </a:xfrm>
        </p:spPr>
        <p:txBody>
          <a:bodyPr/>
          <a:lstStyle/>
          <a:p>
            <a:pPr algn="ctr" eaLnBrk="1" hangingPunct="1"/>
            <a:r>
              <a:rPr lang="nb-NO" altLang="nb-NO" sz="6000" b="0">
                <a:solidFill>
                  <a:schemeClr val="accent1"/>
                </a:solidFill>
              </a:rPr>
              <a:t>Hva kan man bli lei seg av å </a:t>
            </a:r>
            <a:br>
              <a:rPr lang="nb-NO" altLang="nb-NO" sz="6000" b="0">
                <a:solidFill>
                  <a:schemeClr val="accent1"/>
                </a:solidFill>
              </a:rPr>
            </a:br>
            <a:r>
              <a:rPr lang="nb-NO" altLang="nb-NO" sz="6000" b="0">
                <a:solidFill>
                  <a:schemeClr val="accent1"/>
                </a:solidFill>
              </a:rPr>
              <a:t>se på skjerm?</a:t>
            </a:r>
          </a:p>
        </p:txBody>
      </p:sp>
      <p:pic>
        <p:nvPicPr>
          <p:cNvPr id="2050" name="Picture 2" descr="Illustrasjon som viser ein gut som har vonde følelsar foran ein skjerm. Rundt han er emojiar som ler og er sinte.">
            <a:extLst>
              <a:ext uri="{FF2B5EF4-FFF2-40B4-BE49-F238E27FC236}">
                <a16:creationId xmlns:a16="http://schemas.microsoft.com/office/drawing/2014/main" id="{6A120897-A697-63D5-EEBB-C30454EE7F1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59905" y="1825625"/>
            <a:ext cx="8438852" cy="47468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67237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dertittel 2">
            <a:extLst>
              <a:ext uri="{FF2B5EF4-FFF2-40B4-BE49-F238E27FC236}">
                <a16:creationId xmlns:a16="http://schemas.microsoft.com/office/drawing/2014/main" id="{5465379B-4495-C3A1-E4FC-E8EFD5DC60B6}"/>
              </a:ext>
            </a:extLst>
          </p:cNvPr>
          <p:cNvSpPr>
            <a:spLocks noGrp="1"/>
          </p:cNvSpPr>
          <p:nvPr>
            <p:ph type="subTitle" idx="1"/>
          </p:nvPr>
        </p:nvSpPr>
        <p:spPr>
          <a:xfrm>
            <a:off x="669235" y="182216"/>
            <a:ext cx="11264348" cy="1880293"/>
          </a:xfrm>
        </p:spPr>
        <p:txBody>
          <a:bodyPr/>
          <a:lstStyle/>
          <a:p>
            <a:r>
              <a:rPr lang="nb-NO" sz="6000" dirty="0">
                <a:solidFill>
                  <a:schemeClr val="tx2"/>
                </a:solidFill>
                <a:latin typeface="Georgia" panose="02040502050405020303" pitchFamily="18" charset="0"/>
              </a:rPr>
              <a:t>Hvorfor sier de voksne stopp når det blir for mye skjerm?</a:t>
            </a:r>
          </a:p>
        </p:txBody>
      </p:sp>
      <p:pic>
        <p:nvPicPr>
          <p:cNvPr id="7170" name="Picture 2" descr="Illustrasjon som viser ein gut som blir kjempesint når han må gi frå seg telefonen sin.">
            <a:extLst>
              <a:ext uri="{FF2B5EF4-FFF2-40B4-BE49-F238E27FC236}">
                <a16:creationId xmlns:a16="http://schemas.microsoft.com/office/drawing/2014/main" id="{780037A2-7EFF-8093-75B6-2202B1F2417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2062509"/>
            <a:ext cx="9143999" cy="4186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18946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3317E8B-C955-4FE9-086B-87EDA9B90215}"/>
              </a:ext>
            </a:extLst>
          </p:cNvPr>
          <p:cNvSpPr>
            <a:spLocks noGrp="1"/>
          </p:cNvSpPr>
          <p:nvPr>
            <p:ph type="title"/>
          </p:nvPr>
        </p:nvSpPr>
        <p:spPr>
          <a:xfrm>
            <a:off x="5141843" y="1570382"/>
            <a:ext cx="6595817" cy="3690731"/>
          </a:xfrm>
        </p:spPr>
        <p:txBody>
          <a:bodyPr lIns="91440" tIns="45720" rIns="91440" bIns="45720" anchor="t"/>
          <a:lstStyle/>
          <a:p>
            <a:pPr>
              <a:lnSpc>
                <a:spcPct val="150000"/>
              </a:lnSpc>
            </a:pPr>
            <a:r>
              <a:rPr lang="nb-NO">
                <a:solidFill>
                  <a:schemeClr val="tx2"/>
                </a:solidFill>
                <a:latin typeface="Georgia" panose="02040502050405020303" pitchFamily="18" charset="0"/>
              </a:rPr>
              <a:t>Vi leker!</a:t>
            </a:r>
            <a:br>
              <a:rPr lang="nb-NO" b="1">
                <a:solidFill>
                  <a:schemeClr val="tx2"/>
                </a:solidFill>
                <a:latin typeface="Georgia" panose="02040502050405020303" pitchFamily="18" charset="0"/>
                <a:cs typeface="Calibri Light"/>
              </a:rPr>
            </a:br>
            <a:r>
              <a:rPr lang="nb-NO" sz="4000">
                <a:solidFill>
                  <a:schemeClr val="tx2"/>
                </a:solidFill>
                <a:latin typeface="Georgia" panose="02040502050405020303" pitchFamily="18" charset="0"/>
              </a:rPr>
              <a:t>Memory med elever</a:t>
            </a:r>
            <a:endParaRPr lang="nb-NO" sz="4000">
              <a:solidFill>
                <a:schemeClr val="tx2"/>
              </a:solidFill>
              <a:latin typeface="Georgia" panose="02040502050405020303" pitchFamily="18" charset="0"/>
              <a:cs typeface="Calibri Light"/>
            </a:endParaRPr>
          </a:p>
        </p:txBody>
      </p:sp>
    </p:spTree>
    <p:extLst>
      <p:ext uri="{BB962C8B-B14F-4D97-AF65-F5344CB8AC3E}">
        <p14:creationId xmlns:p14="http://schemas.microsoft.com/office/powerpoint/2010/main" val="28822824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68C4D59-A565-1CA6-C8A5-050F36C19963}"/>
              </a:ext>
            </a:extLst>
          </p:cNvPr>
          <p:cNvSpPr>
            <a:spLocks noGrp="1"/>
          </p:cNvSpPr>
          <p:nvPr>
            <p:ph type="title"/>
          </p:nvPr>
        </p:nvSpPr>
        <p:spPr>
          <a:xfrm>
            <a:off x="581889" y="365125"/>
            <a:ext cx="11345068" cy="1325563"/>
          </a:xfrm>
        </p:spPr>
        <p:txBody>
          <a:bodyPr/>
          <a:lstStyle/>
          <a:p>
            <a:br>
              <a:rPr lang="nb-NO"/>
            </a:br>
            <a:r>
              <a:rPr lang="nb-NO" sz="6000">
                <a:solidFill>
                  <a:schemeClr val="accent1"/>
                </a:solidFill>
                <a:latin typeface="Georgia" panose="02040502050405020303" pitchFamily="18" charset="0"/>
              </a:rPr>
              <a:t>Vi oppsummer sammen i ringen</a:t>
            </a:r>
          </a:p>
        </p:txBody>
      </p:sp>
      <p:sp>
        <p:nvSpPr>
          <p:cNvPr id="3" name="Plassholder for innhold 2">
            <a:extLst>
              <a:ext uri="{FF2B5EF4-FFF2-40B4-BE49-F238E27FC236}">
                <a16:creationId xmlns:a16="http://schemas.microsoft.com/office/drawing/2014/main" id="{952AD62F-0DB6-602E-20E5-5B39ABE89282}"/>
              </a:ext>
            </a:extLst>
          </p:cNvPr>
          <p:cNvSpPr>
            <a:spLocks noGrp="1"/>
          </p:cNvSpPr>
          <p:nvPr>
            <p:ph sz="half" idx="1"/>
          </p:nvPr>
        </p:nvSpPr>
        <p:spPr>
          <a:xfrm>
            <a:off x="4518992" y="2122488"/>
            <a:ext cx="6483828" cy="3806248"/>
          </a:xfrm>
        </p:spPr>
        <p:txBody>
          <a:bodyPr/>
          <a:lstStyle/>
          <a:p>
            <a:pPr marL="0" indent="0">
              <a:buNone/>
            </a:pPr>
            <a:endParaRPr lang="nb-NO" sz="2400">
              <a:ea typeface="+mn-lt"/>
              <a:cs typeface="+mn-lt"/>
            </a:endParaRPr>
          </a:p>
          <a:p>
            <a:pPr lvl="2"/>
            <a:r>
              <a:rPr lang="nb-NO" sz="4000">
                <a:solidFill>
                  <a:schemeClr val="accent1"/>
                </a:solidFill>
                <a:latin typeface="Georgia" panose="02040502050405020303" pitchFamily="18" charset="0"/>
                <a:ea typeface="+mn-lt"/>
                <a:cs typeface="+mn-lt"/>
              </a:rPr>
              <a:t>Hva likte du i dag? </a:t>
            </a:r>
          </a:p>
          <a:p>
            <a:pPr lvl="2"/>
            <a:r>
              <a:rPr lang="nb-NO" sz="4000">
                <a:solidFill>
                  <a:schemeClr val="accent1"/>
                </a:solidFill>
                <a:latin typeface="Georgia" panose="02040502050405020303" pitchFamily="18" charset="0"/>
                <a:ea typeface="+mn-lt"/>
                <a:cs typeface="+mn-lt"/>
              </a:rPr>
              <a:t>Hva lærte du? </a:t>
            </a:r>
          </a:p>
          <a:p>
            <a:pPr lvl="2"/>
            <a:r>
              <a:rPr lang="nb-NO" sz="4000">
                <a:solidFill>
                  <a:schemeClr val="accent1"/>
                </a:solidFill>
                <a:latin typeface="Georgia" panose="02040502050405020303" pitchFamily="18" charset="0"/>
                <a:ea typeface="+mn-lt"/>
                <a:cs typeface="+mn-lt"/>
              </a:rPr>
              <a:t>Hvorfor er dette viktig å snakke om? </a:t>
            </a:r>
          </a:p>
          <a:p>
            <a:pPr lvl="2"/>
            <a:r>
              <a:rPr lang="nb-NO" sz="4000">
                <a:solidFill>
                  <a:schemeClr val="accent1"/>
                </a:solidFill>
                <a:latin typeface="Georgia" panose="02040502050405020303" pitchFamily="18" charset="0"/>
                <a:ea typeface="+mn-lt"/>
                <a:cs typeface="+mn-lt"/>
              </a:rPr>
              <a:t>Hva kan vi øve på?</a:t>
            </a:r>
          </a:p>
        </p:txBody>
      </p:sp>
      <p:pic>
        <p:nvPicPr>
          <p:cNvPr id="5" name="Plassholder for innhold 4" descr="Et bilde som inneholder brun&#10;&#10;Automatisk generert beskrivelse">
            <a:extLst>
              <a:ext uri="{FF2B5EF4-FFF2-40B4-BE49-F238E27FC236}">
                <a16:creationId xmlns:a16="http://schemas.microsoft.com/office/drawing/2014/main" id="{7E0CCFED-A70F-0DDA-2C0F-F34F5FB8141A}"/>
              </a:ext>
            </a:extLst>
          </p:cNvPr>
          <p:cNvPicPr>
            <a:picLocks noGrp="1" noChangeAspect="1"/>
          </p:cNvPicPr>
          <p:nvPr>
            <p:ph sz="half" idx="2"/>
          </p:nvPr>
        </p:nvPicPr>
        <p:blipFill rotWithShape="1">
          <a:blip r:embed="rId3" cstate="email">
            <a:extLst>
              <a:ext uri="{28A0092B-C50C-407E-A947-70E740481C1C}">
                <a14:useLocalDpi xmlns:a14="http://schemas.microsoft.com/office/drawing/2010/main"/>
              </a:ext>
            </a:extLst>
          </a:blip>
          <a:srcRect b="-2"/>
          <a:stretch/>
        </p:blipFill>
        <p:spPr>
          <a:xfrm>
            <a:off x="1072626" y="2304762"/>
            <a:ext cx="3798345" cy="3806825"/>
          </a:xfrm>
          <a:custGeom>
            <a:avLst/>
            <a:gdLst/>
            <a:ahLst/>
            <a:cxnLst/>
            <a:rect l="l" t="t" r="r" b="b"/>
            <a:pathLst>
              <a:path w="1838528" h="1838528">
                <a:moveTo>
                  <a:pt x="919264" y="0"/>
                </a:moveTo>
                <a:cubicBezTo>
                  <a:pt x="1426959" y="0"/>
                  <a:pt x="1838528" y="411569"/>
                  <a:pt x="1838528" y="919264"/>
                </a:cubicBezTo>
                <a:cubicBezTo>
                  <a:pt x="1838528" y="1426959"/>
                  <a:pt x="1426959" y="1838528"/>
                  <a:pt x="919264" y="1838528"/>
                </a:cubicBezTo>
                <a:cubicBezTo>
                  <a:pt x="411569" y="1838528"/>
                  <a:pt x="0" y="1426959"/>
                  <a:pt x="0" y="919264"/>
                </a:cubicBezTo>
                <a:cubicBezTo>
                  <a:pt x="0" y="411569"/>
                  <a:pt x="411569" y="0"/>
                  <a:pt x="919264" y="0"/>
                </a:cubicBezTo>
                <a:close/>
              </a:path>
            </a:pathLst>
          </a:custGeom>
        </p:spPr>
      </p:pic>
    </p:spTree>
  </p:cSld>
  <p:clrMapOvr>
    <a:masterClrMapping/>
  </p:clrMapOvr>
</p:sld>
</file>

<file path=ppt/theme/theme1.xml><?xml version="1.0" encoding="utf-8"?>
<a:theme xmlns:a="http://schemas.openxmlformats.org/drawingml/2006/main" name="4_Office-tema">
  <a:themeElements>
    <a:clrScheme name="Egendefinert 1">
      <a:dk1>
        <a:srgbClr val="191A35"/>
      </a:dk1>
      <a:lt1>
        <a:srgbClr val="DCE8E3"/>
      </a:lt1>
      <a:dk2>
        <a:srgbClr val="009D8F"/>
      </a:dk2>
      <a:lt2>
        <a:srgbClr val="FFFEFE"/>
      </a:lt2>
      <a:accent1>
        <a:srgbClr val="009D8F"/>
      </a:accent1>
      <a:accent2>
        <a:srgbClr val="DCE8E3"/>
      </a:accent2>
      <a:accent3>
        <a:srgbClr val="276AA5"/>
      </a:accent3>
      <a:accent4>
        <a:srgbClr val="BBD9D0"/>
      </a:accent4>
      <a:accent5>
        <a:srgbClr val="276AA5"/>
      </a:accent5>
      <a:accent6>
        <a:srgbClr val="E2E1DA"/>
      </a:accent6>
      <a:hlink>
        <a:srgbClr val="009D8F"/>
      </a:hlink>
      <a:folHlink>
        <a:srgbClr val="276AA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obuste Barn_Profil_PP_Presentasjon" id="{5D8BE0BD-8766-F64A-B214-3AAD3B23BC0D}" vid="{72614E21-DF98-7D46-8731-84A07EA55BD9}"/>
    </a:ext>
  </a:extLst>
</a:theme>
</file>

<file path=ppt/theme/theme2.xml><?xml version="1.0" encoding="utf-8"?>
<a:theme xmlns:a="http://schemas.openxmlformats.org/drawingml/2006/main" name="Egendefinert utforming">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obuste Barn_Profil_PP_Presentasjon" id="{5D8BE0BD-8766-F64A-B214-3AAD3B23BC0D}" vid="{C4FEF2B0-D82C-E345-8053-2BD3103A92A3}"/>
    </a:ext>
  </a:extLst>
</a:theme>
</file>

<file path=ppt/theme/theme3.xml><?xml version="1.0" encoding="utf-8"?>
<a:theme xmlns:a="http://schemas.openxmlformats.org/drawingml/2006/main" name="5_Office-tema">
  <a:themeElements>
    <a:clrScheme name="Robuste Barn">
      <a:dk1>
        <a:srgbClr val="191A35"/>
      </a:dk1>
      <a:lt1>
        <a:srgbClr val="DCE8E3"/>
      </a:lt1>
      <a:dk2>
        <a:srgbClr val="009D8F"/>
      </a:dk2>
      <a:lt2>
        <a:srgbClr val="DCE8E3"/>
      </a:lt2>
      <a:accent1>
        <a:srgbClr val="009D8F"/>
      </a:accent1>
      <a:accent2>
        <a:srgbClr val="DCE8E3"/>
      </a:accent2>
      <a:accent3>
        <a:srgbClr val="276AA5"/>
      </a:accent3>
      <a:accent4>
        <a:srgbClr val="BBD9D0"/>
      </a:accent4>
      <a:accent5>
        <a:srgbClr val="276AA5"/>
      </a:accent5>
      <a:accent6>
        <a:srgbClr val="E2E1DA"/>
      </a:accent6>
      <a:hlink>
        <a:srgbClr val="009D8F"/>
      </a:hlink>
      <a:folHlink>
        <a:srgbClr val="276AA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obuste Barn_Profil_PP_Presentasjon" id="{5D8BE0BD-8766-F64A-B214-3AAD3B23BC0D}" vid="{FE984D20-11AA-8B42-8B34-786EBEA6639B}"/>
    </a:ext>
  </a:extLst>
</a:theme>
</file>

<file path=ppt/theme/theme4.xml><?xml version="1.0" encoding="utf-8"?>
<a:theme xmlns:a="http://schemas.openxmlformats.org/drawingml/2006/main" name="3_Office-tema">
  <a:themeElements>
    <a:clrScheme name="Egendefinert 1">
      <a:dk1>
        <a:srgbClr val="191A35"/>
      </a:dk1>
      <a:lt1>
        <a:srgbClr val="DCE8E3"/>
      </a:lt1>
      <a:dk2>
        <a:srgbClr val="009D8F"/>
      </a:dk2>
      <a:lt2>
        <a:srgbClr val="FFFEFE"/>
      </a:lt2>
      <a:accent1>
        <a:srgbClr val="009D8F"/>
      </a:accent1>
      <a:accent2>
        <a:srgbClr val="DCE8E3"/>
      </a:accent2>
      <a:accent3>
        <a:srgbClr val="276AA5"/>
      </a:accent3>
      <a:accent4>
        <a:srgbClr val="BBD9D0"/>
      </a:accent4>
      <a:accent5>
        <a:srgbClr val="276AA5"/>
      </a:accent5>
      <a:accent6>
        <a:srgbClr val="E2E1DA"/>
      </a:accent6>
      <a:hlink>
        <a:srgbClr val="009D8F"/>
      </a:hlink>
      <a:folHlink>
        <a:srgbClr val="276AA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obuste Barn_Profil_PP_Presentasjon" id="{5D8BE0BD-8766-F64A-B214-3AAD3B23BC0D}" vid="{5B92D138-C25D-5A46-B7FC-BA2332ABBCB7}"/>
    </a:ext>
  </a:extLst>
</a:theme>
</file>

<file path=ppt/theme/theme5.xml><?xml version="1.0" encoding="utf-8"?>
<a:theme xmlns:a="http://schemas.openxmlformats.org/drawingml/2006/main" name="6_Office-tema">
  <a:themeElements>
    <a:clrScheme name="Egendefinert 1">
      <a:dk1>
        <a:srgbClr val="191A35"/>
      </a:dk1>
      <a:lt1>
        <a:srgbClr val="DCE8E3"/>
      </a:lt1>
      <a:dk2>
        <a:srgbClr val="009D8F"/>
      </a:dk2>
      <a:lt2>
        <a:srgbClr val="FFFEFE"/>
      </a:lt2>
      <a:accent1>
        <a:srgbClr val="009D8F"/>
      </a:accent1>
      <a:accent2>
        <a:srgbClr val="DCE8E3"/>
      </a:accent2>
      <a:accent3>
        <a:srgbClr val="276AA5"/>
      </a:accent3>
      <a:accent4>
        <a:srgbClr val="BBD9D0"/>
      </a:accent4>
      <a:accent5>
        <a:srgbClr val="276AA5"/>
      </a:accent5>
      <a:accent6>
        <a:srgbClr val="E2E1DA"/>
      </a:accent6>
      <a:hlink>
        <a:srgbClr val="009D8F"/>
      </a:hlink>
      <a:folHlink>
        <a:srgbClr val="276AA5"/>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obuste Barn_Profil_PP_Presentasjon" id="{5D8BE0BD-8766-F64A-B214-3AAD3B23BC0D}" vid="{CB0D46C2-F3AF-FF4B-BB9F-1F0E4EAD2805}"/>
    </a:ext>
  </a:extLst>
</a:theme>
</file>

<file path=ppt/theme/theme6.xml><?xml version="1.0" encoding="utf-8"?>
<a:theme xmlns:a="http://schemas.openxmlformats.org/drawingml/2006/main" name="7_Office-tema">
  <a:themeElements>
    <a:clrScheme name="Robuste Barn">
      <a:dk1>
        <a:srgbClr val="191A35"/>
      </a:dk1>
      <a:lt1>
        <a:srgbClr val="DCE8E3"/>
      </a:lt1>
      <a:dk2>
        <a:srgbClr val="009D8F"/>
      </a:dk2>
      <a:lt2>
        <a:srgbClr val="DCE8E3"/>
      </a:lt2>
      <a:accent1>
        <a:srgbClr val="009D8F"/>
      </a:accent1>
      <a:accent2>
        <a:srgbClr val="DCE8E3"/>
      </a:accent2>
      <a:accent3>
        <a:srgbClr val="276AA5"/>
      </a:accent3>
      <a:accent4>
        <a:srgbClr val="BBD9D0"/>
      </a:accent4>
      <a:accent5>
        <a:srgbClr val="276AA5"/>
      </a:accent5>
      <a:accent6>
        <a:srgbClr val="E2E1DA"/>
      </a:accent6>
      <a:hlink>
        <a:srgbClr val="009D8F"/>
      </a:hlink>
      <a:folHlink>
        <a:srgbClr val="276AA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8_Office-tema">
  <a:themeElements>
    <a:clrScheme name="Egendefinert 1">
      <a:dk1>
        <a:srgbClr val="191A35"/>
      </a:dk1>
      <a:lt1>
        <a:srgbClr val="DCE8E3"/>
      </a:lt1>
      <a:dk2>
        <a:srgbClr val="009D8F"/>
      </a:dk2>
      <a:lt2>
        <a:srgbClr val="FFFEFE"/>
      </a:lt2>
      <a:accent1>
        <a:srgbClr val="009D8F"/>
      </a:accent1>
      <a:accent2>
        <a:srgbClr val="DCE8E3"/>
      </a:accent2>
      <a:accent3>
        <a:srgbClr val="276AA5"/>
      </a:accent3>
      <a:accent4>
        <a:srgbClr val="BBD9D0"/>
      </a:accent4>
      <a:accent5>
        <a:srgbClr val="276AA5"/>
      </a:accent5>
      <a:accent6>
        <a:srgbClr val="E2E1DA"/>
      </a:accent6>
      <a:hlink>
        <a:srgbClr val="009D8F"/>
      </a:hlink>
      <a:folHlink>
        <a:srgbClr val="276AA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Robuste Barn">
    <a:dk1>
      <a:srgbClr val="191A35"/>
    </a:dk1>
    <a:lt1>
      <a:srgbClr val="DCE8E3"/>
    </a:lt1>
    <a:dk2>
      <a:srgbClr val="009D8F"/>
    </a:dk2>
    <a:lt2>
      <a:srgbClr val="DCE8E3"/>
    </a:lt2>
    <a:accent1>
      <a:srgbClr val="009D8F"/>
    </a:accent1>
    <a:accent2>
      <a:srgbClr val="DCE8E3"/>
    </a:accent2>
    <a:accent3>
      <a:srgbClr val="276AA5"/>
    </a:accent3>
    <a:accent4>
      <a:srgbClr val="BBD9D0"/>
    </a:accent4>
    <a:accent5>
      <a:srgbClr val="276AA5"/>
    </a:accent5>
    <a:accent6>
      <a:srgbClr val="E2E1DA"/>
    </a:accent6>
    <a:hlink>
      <a:srgbClr val="009D8F"/>
    </a:hlink>
    <a:folHlink>
      <a:srgbClr val="276AA5"/>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9BDA7F1AC33E64785F6135B1EACC2E7" ma:contentTypeVersion="15" ma:contentTypeDescription="Create a new document." ma:contentTypeScope="" ma:versionID="f49f9060c21bd5467253b4b2e22226ac">
  <xsd:schema xmlns:xsd="http://www.w3.org/2001/XMLSchema" xmlns:xs="http://www.w3.org/2001/XMLSchema" xmlns:p="http://schemas.microsoft.com/office/2006/metadata/properties" xmlns:ns2="ee598b89-8811-470d-ad8e-f3a66432fe16" xmlns:ns3="b8da453c-6e37-4915-9292-e90fa68e84a7" targetNamespace="http://schemas.microsoft.com/office/2006/metadata/properties" ma:root="true" ma:fieldsID="c9e2063d9d06cae000d4a2fa862403a7" ns2:_="" ns3:_="">
    <xsd:import namespace="ee598b89-8811-470d-ad8e-f3a66432fe16"/>
    <xsd:import namespace="b8da453c-6e37-4915-9292-e90fa68e84a7"/>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LengthInSeconds" minOccurs="0"/>
                <xsd:element ref="ns2:MediaServiceObjectDetectorVersions" minOccurs="0"/>
                <xsd:element ref="ns2:MediaServiceLoc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e598b89-8811-470d-ad8e-f3a66432fe1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84de8575-74db-4a6a-b3a0-42d3e2483af2"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Location" ma:index="21" nillable="true" ma:displayName="Location" ma:indexed="true"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8da453c-6e37-4915-9292-e90fa68e84a7"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d04e097e-fe66-4030-ac2a-d36d0cfa8816}" ma:internalName="TaxCatchAll" ma:showField="CatchAllData" ma:web="b8da453c-6e37-4915-9292-e90fa68e84a7">
      <xsd:complexType>
        <xsd:complexContent>
          <xsd:extension base="dms:MultiChoiceLookup">
            <xsd:sequence>
              <xsd:element name="Value" type="dms:Lookup" maxOccurs="unbounded" minOccurs="0" nillable="true"/>
            </xsd:sequence>
          </xsd:extension>
        </xsd:complexContent>
      </xsd:complexType>
    </xsd:element>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b8da453c-6e37-4915-9292-e90fa68e84a7" xsi:nil="true"/>
    <lcf76f155ced4ddcb4097134ff3c332f xmlns="ee598b89-8811-470d-ad8e-f3a66432fe16">
      <Terms xmlns="http://schemas.microsoft.com/office/infopath/2007/PartnerControls"/>
    </lcf76f155ced4ddcb4097134ff3c332f>
    <SharedWithUsers xmlns="b8da453c-6e37-4915-9292-e90fa68e84a7">
      <UserInfo>
        <DisplayName>Kirsti Nebbenes</DisplayName>
        <AccountId>114</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21FC643-F74B-4ED6-A768-02DD976E46A9}">
  <ds:schemaRefs>
    <ds:schemaRef ds:uri="b8da453c-6e37-4915-9292-e90fa68e84a7"/>
    <ds:schemaRef ds:uri="ee598b89-8811-470d-ad8e-f3a66432fe1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0B9ED5F0-CFFA-4AC8-9C41-9301FDC4AE56}">
  <ds:schemaRefs>
    <ds:schemaRef ds:uri="http://purl.org/dc/dcmitype/"/>
    <ds:schemaRef ds:uri="http://schemas.openxmlformats.org/package/2006/metadata/core-properties"/>
    <ds:schemaRef ds:uri="http://schemas.microsoft.com/office/2006/documentManagement/types"/>
    <ds:schemaRef ds:uri="http://purl.org/dc/elements/1.1/"/>
    <ds:schemaRef ds:uri="http://purl.org/dc/terms/"/>
    <ds:schemaRef ds:uri="http://www.w3.org/XML/1998/namespace"/>
    <ds:schemaRef ds:uri="ee598b89-8811-470d-ad8e-f3a66432fe16"/>
    <ds:schemaRef ds:uri="http://schemas.microsoft.com/office/infopath/2007/PartnerControls"/>
    <ds:schemaRef ds:uri="b8da453c-6e37-4915-9292-e90fa68e84a7"/>
    <ds:schemaRef ds:uri="http://schemas.microsoft.com/office/2006/metadata/properties"/>
  </ds:schemaRefs>
</ds:datastoreItem>
</file>

<file path=customXml/itemProps3.xml><?xml version="1.0" encoding="utf-8"?>
<ds:datastoreItem xmlns:ds="http://schemas.openxmlformats.org/officeDocument/2006/customXml" ds:itemID="{4D1C4714-EBEE-46B1-A94C-B950790E17D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4_Office-tema</Template>
  <TotalTime>22</TotalTime>
  <Words>730</Words>
  <Application>Microsoft Office PowerPoint</Application>
  <PresentationFormat>Widescreen</PresentationFormat>
  <Paragraphs>72</Paragraphs>
  <Slides>10</Slides>
  <Notes>9</Notes>
  <HiddenSlides>0</HiddenSlides>
  <MMClips>0</MMClips>
  <ScaleCrop>false</ScaleCrop>
  <HeadingPairs>
    <vt:vector size="6" baseType="variant">
      <vt:variant>
        <vt:lpstr>Brukte skrifter</vt:lpstr>
      </vt:variant>
      <vt:variant>
        <vt:i4>6</vt:i4>
      </vt:variant>
      <vt:variant>
        <vt:lpstr>Tema</vt:lpstr>
      </vt:variant>
      <vt:variant>
        <vt:i4>7</vt:i4>
      </vt:variant>
      <vt:variant>
        <vt:lpstr>Lysbildetitler</vt:lpstr>
      </vt:variant>
      <vt:variant>
        <vt:i4>10</vt:i4>
      </vt:variant>
    </vt:vector>
  </HeadingPairs>
  <TitlesOfParts>
    <vt:vector size="23" baseType="lpstr">
      <vt:lpstr>Arial</vt:lpstr>
      <vt:lpstr>Calibri</vt:lpstr>
      <vt:lpstr>Calibri Light</vt:lpstr>
      <vt:lpstr>Georgia</vt:lpstr>
      <vt:lpstr>Symbol</vt:lpstr>
      <vt:lpstr>Times New Roman</vt:lpstr>
      <vt:lpstr>4_Office-tema</vt:lpstr>
      <vt:lpstr>Egendefinert utforming</vt:lpstr>
      <vt:lpstr>5_Office-tema</vt:lpstr>
      <vt:lpstr>3_Office-tema</vt:lpstr>
      <vt:lpstr>6_Office-tema</vt:lpstr>
      <vt:lpstr>7_Office-tema</vt:lpstr>
      <vt:lpstr>8_Office-tema</vt:lpstr>
      <vt:lpstr>Barn på nett 1. og 2. trinn</vt:lpstr>
      <vt:lpstr>  Inngangsmusikk      </vt:lpstr>
      <vt:lpstr>Pust og bevegelse</vt:lpstr>
      <vt:lpstr>Vi ser film!</vt:lpstr>
      <vt:lpstr>Hva er morsomt å gjøre på skjerm?</vt:lpstr>
      <vt:lpstr>Hva kan man bli lei seg av å  se på skjerm?</vt:lpstr>
      <vt:lpstr>PowerPoint-presentasjon</vt:lpstr>
      <vt:lpstr>Vi leker! Memory med elever</vt:lpstr>
      <vt:lpstr> Vi oppsummer sammen i ringen</vt:lpstr>
      <vt:lpstr>PowerPoint-presentasjon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Anne-Kristin Imenes</dc:creator>
  <cp:lastModifiedBy>Renate Dybdal Hansen</cp:lastModifiedBy>
  <cp:revision>10</cp:revision>
  <dcterms:created xsi:type="dcterms:W3CDTF">2023-01-27T13:13:49Z</dcterms:created>
  <dcterms:modified xsi:type="dcterms:W3CDTF">2024-12-04T10:30:35Z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0x01010099BDA7F1AC33E64785F6135B1EACC2E7</vt:lpwstr>
  </property>
  <property fmtid="{D5CDD505-2E9C-101B-9397-08002B2CF9AE}" pid="3" name="MediaServiceImageTags">
    <vt:lpwstr/>
  </property>
</Properties>
</file>