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72" r:id="rId9"/>
    <p:sldId id="282" r:id="rId10"/>
    <p:sldId id="299" r:id="rId11"/>
    <p:sldId id="302" r:id="rId12"/>
    <p:sldId id="273" r:id="rId13"/>
    <p:sldId id="301" r:id="rId14"/>
    <p:sldId id="291" r:id="rId15"/>
    <p:sldId id="285" r:id="rId16"/>
    <p:sldId id="27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08A5F-A8BE-FFC6-C861-AF82F9DE7539}" v="4" dt="2024-03-20T09:06:30.281"/>
    <p1510:client id="{C212A72F-7F0C-83E4-2B0F-E17DB130EE60}" v="3" dt="2024-03-20T08:44:53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205" y="77"/>
      </p:cViewPr>
      <p:guideLst/>
    </p:cSldViewPr>
  </p:slideViewPr>
  <p:notesTextViewPr>
    <p:cViewPr>
      <p:scale>
        <a:sx n="1" d="1"/>
        <a:sy n="1" d="1"/>
      </p:scale>
      <p:origin x="0" y="-132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A02AD7D3-0185-2636-8834-7D46AA0E111B}"/>
    <pc:docChg chg="modSld">
      <pc:chgData name="Frida Torgersen" userId="S::frida.torgersen@io.kommune.no::ea265081-7c03-4e48-ae3c-fad608c99291" providerId="AD" clId="Web-{A02AD7D3-0185-2636-8834-7D46AA0E111B}" dt="2024-03-06T11:13:28.227" v="0"/>
      <pc:docMkLst>
        <pc:docMk/>
      </pc:docMkLst>
      <pc:sldChg chg="modNotes">
        <pc:chgData name="Frida Torgersen" userId="S::frida.torgersen@io.kommune.no::ea265081-7c03-4e48-ae3c-fad608c99291" providerId="AD" clId="Web-{A02AD7D3-0185-2636-8834-7D46AA0E111B}" dt="2024-03-06T11:13:28.227" v="0"/>
        <pc:sldMkLst>
          <pc:docMk/>
          <pc:sldMk cId="1749696734" sldId="301"/>
        </pc:sldMkLst>
      </pc:sldChg>
    </pc:docChg>
  </pc:docChgLst>
  <pc:docChgLst>
    <pc:chgData name="Cathrine Løes Sørby" userId="S::cathrine.sorby@io.kommune.no::453ffb51-d645-44fe-b265-43846f0ff910" providerId="AD" clId="Web-{D9F0E4AC-B771-4152-9E3F-B8112358FAE8}"/>
    <pc:docChg chg="modSld">
      <pc:chgData name="Cathrine Løes Sørby" userId="S::cathrine.sorby@io.kommune.no::453ffb51-d645-44fe-b265-43846f0ff910" providerId="AD" clId="Web-{D9F0E4AC-B771-4152-9E3F-B8112358FAE8}" dt="2024-02-15T09:46:06.831" v="4"/>
      <pc:docMkLst>
        <pc:docMk/>
      </pc:docMkLst>
      <pc:sldChg chg="modSp">
        <pc:chgData name="Cathrine Løes Sørby" userId="S::cathrine.sorby@io.kommune.no::453ffb51-d645-44fe-b265-43846f0ff910" providerId="AD" clId="Web-{D9F0E4AC-B771-4152-9E3F-B8112358FAE8}" dt="2024-02-15T09:45:53.237" v="2" actId="1076"/>
        <pc:sldMkLst>
          <pc:docMk/>
          <pc:sldMk cId="0" sldId="273"/>
        </pc:sldMkLst>
        <pc:spChg chg="mod">
          <ac:chgData name="Cathrine Løes Sørby" userId="S::cathrine.sorby@io.kommune.no::453ffb51-d645-44fe-b265-43846f0ff910" providerId="AD" clId="Web-{D9F0E4AC-B771-4152-9E3F-B8112358FAE8}" dt="2024-02-15T09:45:53.237" v="2" actId="1076"/>
          <ac:spMkLst>
            <pc:docMk/>
            <pc:sldMk cId="0" sldId="273"/>
            <ac:spMk id="3" creationId="{BDC7D275-2054-2FCF-0B90-0293DF711B39}"/>
          </ac:spMkLst>
        </pc:spChg>
      </pc:sldChg>
      <pc:sldChg chg="modNotes">
        <pc:chgData name="Cathrine Løes Sørby" userId="S::cathrine.sorby@io.kommune.no::453ffb51-d645-44fe-b265-43846f0ff910" providerId="AD" clId="Web-{D9F0E4AC-B771-4152-9E3F-B8112358FAE8}" dt="2024-02-15T09:46:06.831" v="4"/>
        <pc:sldMkLst>
          <pc:docMk/>
          <pc:sldMk cId="3294214791" sldId="296"/>
        </pc:sldMkLst>
      </pc:sldChg>
    </pc:docChg>
  </pc:docChgLst>
  <pc:docChgLst>
    <pc:chgData name="Renate Dybdal Hansen" userId="8f533bdc-1f06-46c5-8376-6b62126245f7" providerId="ADAL" clId="{8850F70A-F370-43F4-B9B3-5BA7FFC985A4}"/>
    <pc:docChg chg="undo custSel addSld delSld modSld sldOrd">
      <pc:chgData name="Renate Dybdal Hansen" userId="8f533bdc-1f06-46c5-8376-6b62126245f7" providerId="ADAL" clId="{8850F70A-F370-43F4-B9B3-5BA7FFC985A4}" dt="2024-03-06T11:51:36.893" v="1261" actId="313"/>
      <pc:docMkLst>
        <pc:docMk/>
      </pc:docMkLst>
      <pc:sldChg chg="delSp mod modNotesTx">
        <pc:chgData name="Renate Dybdal Hansen" userId="8f533bdc-1f06-46c5-8376-6b62126245f7" providerId="ADAL" clId="{8850F70A-F370-43F4-B9B3-5BA7FFC985A4}" dt="2024-01-31T10:26:22.701" v="145" actId="20577"/>
        <pc:sldMkLst>
          <pc:docMk/>
          <pc:sldMk cId="0" sldId="273"/>
        </pc:sldMkLst>
        <pc:spChg chg="del">
          <ac:chgData name="Renate Dybdal Hansen" userId="8f533bdc-1f06-46c5-8376-6b62126245f7" providerId="ADAL" clId="{8850F70A-F370-43F4-B9B3-5BA7FFC985A4}" dt="2024-01-31T10:25:33.457" v="103" actId="478"/>
          <ac:spMkLst>
            <pc:docMk/>
            <pc:sldMk cId="0" sldId="273"/>
            <ac:spMk id="16385" creationId="{469BD19F-0D3B-BD96-CB1F-5D21E8E48E74}"/>
          </ac:spMkLst>
        </pc:spChg>
        <pc:spChg chg="del">
          <ac:chgData name="Renate Dybdal Hansen" userId="8f533bdc-1f06-46c5-8376-6b62126245f7" providerId="ADAL" clId="{8850F70A-F370-43F4-B9B3-5BA7FFC985A4}" dt="2024-01-31T10:25:34.890" v="104" actId="478"/>
          <ac:spMkLst>
            <pc:docMk/>
            <pc:sldMk cId="0" sldId="273"/>
            <ac:spMk id="16386" creationId="{06FBE9FF-01BB-9F9B-355A-5BD972D94F49}"/>
          </ac:spMkLst>
        </pc:spChg>
      </pc:sldChg>
      <pc:sldChg chg="modNotesTx">
        <pc:chgData name="Renate Dybdal Hansen" userId="8f533bdc-1f06-46c5-8376-6b62126245f7" providerId="ADAL" clId="{8850F70A-F370-43F4-B9B3-5BA7FFC985A4}" dt="2024-01-31T12:23:38.274" v="172" actId="20577"/>
        <pc:sldMkLst>
          <pc:docMk/>
          <pc:sldMk cId="3200725613" sldId="282"/>
        </pc:sldMkLst>
      </pc:sldChg>
      <pc:sldChg chg="delSp mod modNotesTx">
        <pc:chgData name="Renate Dybdal Hansen" userId="8f533bdc-1f06-46c5-8376-6b62126245f7" providerId="ADAL" clId="{8850F70A-F370-43F4-B9B3-5BA7FFC985A4}" dt="2024-01-31T13:34:05.854" v="1159" actId="20577"/>
        <pc:sldMkLst>
          <pc:docMk/>
          <pc:sldMk cId="2819561126" sldId="291"/>
        </pc:sldMkLst>
        <pc:spChg chg="del">
          <ac:chgData name="Renate Dybdal Hansen" userId="8f533bdc-1f06-46c5-8376-6b62126245f7" providerId="ADAL" clId="{8850F70A-F370-43F4-B9B3-5BA7FFC985A4}" dt="2024-01-31T13:33:00.683" v="1139" actId="478"/>
          <ac:spMkLst>
            <pc:docMk/>
            <pc:sldMk cId="2819561126" sldId="291"/>
            <ac:spMk id="3" creationId="{5BF45F6B-4040-B748-B471-C29F054B4EE5}"/>
          </ac:spMkLst>
        </pc:spChg>
      </pc:sldChg>
      <pc:sldChg chg="del">
        <pc:chgData name="Renate Dybdal Hansen" userId="8f533bdc-1f06-46c5-8376-6b62126245f7" providerId="ADAL" clId="{8850F70A-F370-43F4-B9B3-5BA7FFC985A4}" dt="2024-01-31T13:07:46.526" v="548" actId="47"/>
        <pc:sldMkLst>
          <pc:docMk/>
          <pc:sldMk cId="2669478054" sldId="295"/>
        </pc:sldMkLst>
      </pc:sldChg>
      <pc:sldChg chg="addSp delSp modSp mod modNotesTx">
        <pc:chgData name="Renate Dybdal Hansen" userId="8f533bdc-1f06-46c5-8376-6b62126245f7" providerId="ADAL" clId="{8850F70A-F370-43F4-B9B3-5BA7FFC985A4}" dt="2024-01-31T13:07:40.108" v="546" actId="20577"/>
        <pc:sldMkLst>
          <pc:docMk/>
          <pc:sldMk cId="3294214791" sldId="296"/>
        </pc:sldMkLst>
        <pc:spChg chg="mod">
          <ac:chgData name="Renate Dybdal Hansen" userId="8f533bdc-1f06-46c5-8376-6b62126245f7" providerId="ADAL" clId="{8850F70A-F370-43F4-B9B3-5BA7FFC985A4}" dt="2024-01-31T13:05:01.487" v="233" actId="20577"/>
          <ac:spMkLst>
            <pc:docMk/>
            <pc:sldMk cId="3294214791" sldId="296"/>
            <ac:spMk id="2" creationId="{BCED456C-87BF-8910-48C9-4172590E4923}"/>
          </ac:spMkLst>
        </pc:spChg>
        <pc:spChg chg="add del mod">
          <ac:chgData name="Renate Dybdal Hansen" userId="8f533bdc-1f06-46c5-8376-6b62126245f7" providerId="ADAL" clId="{8850F70A-F370-43F4-B9B3-5BA7FFC985A4}" dt="2024-01-31T13:02:12.479" v="178" actId="478"/>
          <ac:spMkLst>
            <pc:docMk/>
            <pc:sldMk cId="3294214791" sldId="296"/>
            <ac:spMk id="5" creationId="{832075EA-7C13-2AFC-2BB9-E00A55F2F229}"/>
          </ac:spMkLst>
        </pc:spChg>
        <pc:picChg chg="del">
          <ac:chgData name="Renate Dybdal Hansen" userId="8f533bdc-1f06-46c5-8376-6b62126245f7" providerId="ADAL" clId="{8850F70A-F370-43F4-B9B3-5BA7FFC985A4}" dt="2024-01-31T13:02:06.581" v="175" actId="478"/>
          <ac:picMkLst>
            <pc:docMk/>
            <pc:sldMk cId="3294214791" sldId="296"/>
            <ac:picMk id="4" creationId="{FCB966C1-CB5A-6A32-AED9-717A23F42DD6}"/>
          </ac:picMkLst>
        </pc:picChg>
        <pc:picChg chg="add mod">
          <ac:chgData name="Renate Dybdal Hansen" userId="8f533bdc-1f06-46c5-8376-6b62126245f7" providerId="ADAL" clId="{8850F70A-F370-43F4-B9B3-5BA7FFC985A4}" dt="2024-01-31T13:02:44.462" v="180" actId="1076"/>
          <ac:picMkLst>
            <pc:docMk/>
            <pc:sldMk cId="3294214791" sldId="296"/>
            <ac:picMk id="7" creationId="{171865D8-037F-DD31-432D-A844EF4F7112}"/>
          </ac:picMkLst>
        </pc:picChg>
      </pc:sldChg>
      <pc:sldChg chg="del">
        <pc:chgData name="Renate Dybdal Hansen" userId="8f533bdc-1f06-46c5-8376-6b62126245f7" providerId="ADAL" clId="{8850F70A-F370-43F4-B9B3-5BA7FFC985A4}" dt="2024-01-31T13:07:44.790" v="547" actId="47"/>
        <pc:sldMkLst>
          <pc:docMk/>
          <pc:sldMk cId="1895432486" sldId="297"/>
        </pc:sldMkLst>
      </pc:sldChg>
      <pc:sldChg chg="modSp mod modNotesTx">
        <pc:chgData name="Renate Dybdal Hansen" userId="8f533bdc-1f06-46c5-8376-6b62126245f7" providerId="ADAL" clId="{8850F70A-F370-43F4-B9B3-5BA7FFC985A4}" dt="2024-02-14T13:04:50.613" v="1176" actId="114"/>
        <pc:sldMkLst>
          <pc:docMk/>
          <pc:sldMk cId="2584180619" sldId="299"/>
        </pc:sldMkLst>
        <pc:spChg chg="mod">
          <ac:chgData name="Renate Dybdal Hansen" userId="8f533bdc-1f06-46c5-8376-6b62126245f7" providerId="ADAL" clId="{8850F70A-F370-43F4-B9B3-5BA7FFC985A4}" dt="2024-02-14T13:04:30.216" v="1169" actId="20577"/>
          <ac:spMkLst>
            <pc:docMk/>
            <pc:sldMk cId="2584180619" sldId="299"/>
            <ac:spMk id="3" creationId="{6779CBDA-1DAE-A2F8-14DE-4EB824F13CDF}"/>
          </ac:spMkLst>
        </pc:spChg>
      </pc:sldChg>
      <pc:sldChg chg="del">
        <pc:chgData name="Renate Dybdal Hansen" userId="8f533bdc-1f06-46c5-8376-6b62126245f7" providerId="ADAL" clId="{8850F70A-F370-43F4-B9B3-5BA7FFC985A4}" dt="2024-01-31T12:47:45.949" v="173" actId="47"/>
        <pc:sldMkLst>
          <pc:docMk/>
          <pc:sldMk cId="1453844654" sldId="300"/>
        </pc:sldMkLst>
      </pc:sldChg>
      <pc:sldChg chg="addSp modSp add modNotesTx">
        <pc:chgData name="Renate Dybdal Hansen" userId="8f533bdc-1f06-46c5-8376-6b62126245f7" providerId="ADAL" clId="{8850F70A-F370-43F4-B9B3-5BA7FFC985A4}" dt="2024-03-06T11:51:36.893" v="1261" actId="313"/>
        <pc:sldMkLst>
          <pc:docMk/>
          <pc:sldMk cId="1749696734" sldId="301"/>
        </pc:sldMkLst>
        <pc:picChg chg="add mod">
          <ac:chgData name="Renate Dybdal Hansen" userId="8f533bdc-1f06-46c5-8376-6b62126245f7" providerId="ADAL" clId="{8850F70A-F370-43F4-B9B3-5BA7FFC985A4}" dt="2024-01-31T12:52:09.966" v="174"/>
          <ac:picMkLst>
            <pc:docMk/>
            <pc:sldMk cId="1749696734" sldId="301"/>
            <ac:picMk id="2" creationId="{67DA9582-D4A8-235F-DE83-45CF459E8F7C}"/>
          </ac:picMkLst>
        </pc:picChg>
      </pc:sldChg>
      <pc:sldChg chg="modSp add mod ord">
        <pc:chgData name="Renate Dybdal Hansen" userId="8f533bdc-1f06-46c5-8376-6b62126245f7" providerId="ADAL" clId="{8850F70A-F370-43F4-B9B3-5BA7FFC985A4}" dt="2024-01-31T10:22:19.915" v="102" actId="20577"/>
        <pc:sldMkLst>
          <pc:docMk/>
          <pc:sldMk cId="1750089575" sldId="302"/>
        </pc:sldMkLst>
        <pc:spChg chg="mod">
          <ac:chgData name="Renate Dybdal Hansen" userId="8f533bdc-1f06-46c5-8376-6b62126245f7" providerId="ADAL" clId="{8850F70A-F370-43F4-B9B3-5BA7FFC985A4}" dt="2024-01-31T10:22:19.915" v="102" actId="20577"/>
          <ac:spMkLst>
            <pc:docMk/>
            <pc:sldMk cId="1750089575" sldId="302"/>
            <ac:spMk id="3" creationId="{C8F6FA28-91E9-103A-44BE-2B43CAA69F87}"/>
          </ac:spMkLst>
        </pc:spChg>
      </pc:sldChg>
    </pc:docChg>
  </pc:docChgLst>
  <pc:docChgLst>
    <pc:chgData name="Frida Torgersen" userId="S::frida.torgersen@io.kommune.no::ea265081-7c03-4e48-ae3c-fad608c99291" providerId="AD" clId="Web-{C212A72F-7F0C-83E4-2B0F-E17DB130EE60}"/>
    <pc:docChg chg="modSld">
      <pc:chgData name="Frida Torgersen" userId="S::frida.torgersen@io.kommune.no::ea265081-7c03-4e48-ae3c-fad608c99291" providerId="AD" clId="Web-{C212A72F-7F0C-83E4-2B0F-E17DB130EE60}" dt="2024-03-20T08:41:32.778" v="0" actId="20577"/>
      <pc:docMkLst>
        <pc:docMk/>
      </pc:docMkLst>
      <pc:sldChg chg="modSp">
        <pc:chgData name="Frida Torgersen" userId="S::frida.torgersen@io.kommune.no::ea265081-7c03-4e48-ae3c-fad608c99291" providerId="AD" clId="Web-{C212A72F-7F0C-83E4-2B0F-E17DB130EE60}" dt="2024-03-20T08:41:32.778" v="0" actId="20577"/>
        <pc:sldMkLst>
          <pc:docMk/>
          <pc:sldMk cId="3200725613" sldId="282"/>
        </pc:sldMkLst>
        <pc:spChg chg="mod">
          <ac:chgData name="Frida Torgersen" userId="S::frida.torgersen@io.kommune.no::ea265081-7c03-4e48-ae3c-fad608c99291" providerId="AD" clId="Web-{C212A72F-7F0C-83E4-2B0F-E17DB130EE60}" dt="2024-03-20T08:41:32.778" v="0" actId="20577"/>
          <ac:spMkLst>
            <pc:docMk/>
            <pc:sldMk cId="3200725613" sldId="282"/>
            <ac:spMk id="3" creationId="{7D7784C1-68FC-4557-52AC-7071D9156DA7}"/>
          </ac:spMkLst>
        </pc:spChg>
      </pc:sldChg>
    </pc:docChg>
  </pc:docChgLst>
  <pc:docChgLst>
    <pc:chgData name="Frida Torgersen" userId="S::frida.torgersen@io.kommune.no::ea265081-7c03-4e48-ae3c-fad608c99291" providerId="AD" clId="Web-{8639BE66-F7F5-6720-F799-99BEE814C9AF}"/>
    <pc:docChg chg="modSld">
      <pc:chgData name="Frida Torgersen" userId="S::frida.torgersen@io.kommune.no::ea265081-7c03-4e48-ae3c-fad608c99291" providerId="AD" clId="Web-{8639BE66-F7F5-6720-F799-99BEE814C9AF}" dt="2024-03-06T09:53:53.579" v="9"/>
      <pc:docMkLst>
        <pc:docMk/>
      </pc:docMkLst>
      <pc:sldChg chg="modNotes">
        <pc:chgData name="Frida Torgersen" userId="S::frida.torgersen@io.kommune.no::ea265081-7c03-4e48-ae3c-fad608c99291" providerId="AD" clId="Web-{8639BE66-F7F5-6720-F799-99BEE814C9AF}" dt="2024-03-06T09:53:53.579" v="9"/>
        <pc:sldMkLst>
          <pc:docMk/>
          <pc:sldMk cId="1749696734" sldId="301"/>
        </pc:sldMkLst>
      </pc:sldChg>
    </pc:docChg>
  </pc:docChgLst>
  <pc:docChgLst>
    <pc:chgData name="Cathrine Løes Sørby" userId="S::cathrine.sorby@io.kommune.no::453ffb51-d645-44fe-b265-43846f0ff910" providerId="AD" clId="Web-{3BE3C3AA-0E36-4372-A6BA-1845D276328C}"/>
    <pc:docChg chg="addSld delSld">
      <pc:chgData name="Cathrine Løes Sørby" userId="S::cathrine.sorby@io.kommune.no::453ffb51-d645-44fe-b265-43846f0ff910" providerId="AD" clId="Web-{3BE3C3AA-0E36-4372-A6BA-1845D276328C}" dt="2024-01-31T09:43:11.946" v="4"/>
      <pc:docMkLst>
        <pc:docMk/>
      </pc:docMkLst>
      <pc:sldChg chg="del">
        <pc:chgData name="Cathrine Løes Sørby" userId="S::cathrine.sorby@io.kommune.no::453ffb51-d645-44fe-b265-43846f0ff910" providerId="AD" clId="Web-{3BE3C3AA-0E36-4372-A6BA-1845D276328C}" dt="2024-01-31T09:39:51.241" v="3"/>
        <pc:sldMkLst>
          <pc:docMk/>
          <pc:sldMk cId="0" sldId="263"/>
        </pc:sldMkLst>
      </pc:sldChg>
      <pc:sldChg chg="new del">
        <pc:chgData name="Cathrine Løes Sørby" userId="S::cathrine.sorby@io.kommune.no::453ffb51-d645-44fe-b265-43846f0ff910" providerId="AD" clId="Web-{3BE3C3AA-0E36-4372-A6BA-1845D276328C}" dt="2024-01-31T09:39:50.022" v="2"/>
        <pc:sldMkLst>
          <pc:docMk/>
          <pc:sldMk cId="1922621529" sldId="298"/>
        </pc:sldMkLst>
      </pc:sldChg>
      <pc:sldChg chg="add">
        <pc:chgData name="Cathrine Løes Sørby" userId="S::cathrine.sorby@io.kommune.no::453ffb51-d645-44fe-b265-43846f0ff910" providerId="AD" clId="Web-{3BE3C3AA-0E36-4372-A6BA-1845D276328C}" dt="2024-01-31T09:39:47.413" v="1"/>
        <pc:sldMkLst>
          <pc:docMk/>
          <pc:sldMk cId="2584180619" sldId="299"/>
        </pc:sldMkLst>
      </pc:sldChg>
      <pc:sldChg chg="new">
        <pc:chgData name="Cathrine Løes Sørby" userId="S::cathrine.sorby@io.kommune.no::453ffb51-d645-44fe-b265-43846f0ff910" providerId="AD" clId="Web-{3BE3C3AA-0E36-4372-A6BA-1845D276328C}" dt="2024-01-31T09:43:11.946" v="4"/>
        <pc:sldMkLst>
          <pc:docMk/>
          <pc:sldMk cId="1453844654" sldId="300"/>
        </pc:sldMkLst>
      </pc:sldChg>
    </pc:docChg>
  </pc:docChgLst>
  <pc:docChgLst>
    <pc:chgData name="Frida Torgersen" userId="S::frida.torgersen@io.kommune.no::ea265081-7c03-4e48-ae3c-fad608c99291" providerId="AD" clId="Web-{03908A5F-A8BE-FFC6-C861-AF82F9DE7539}"/>
    <pc:docChg chg="addSld delSld">
      <pc:chgData name="Frida Torgersen" userId="S::frida.torgersen@io.kommune.no::ea265081-7c03-4e48-ae3c-fad608c99291" providerId="AD" clId="Web-{03908A5F-A8BE-FFC6-C861-AF82F9DE7539}" dt="2024-03-20T09:06:30.281" v="3"/>
      <pc:docMkLst>
        <pc:docMk/>
      </pc:docMkLst>
      <pc:sldChg chg="add del">
        <pc:chgData name="Frida Torgersen" userId="S::frida.torgersen@io.kommune.no::ea265081-7c03-4e48-ae3c-fad608c99291" providerId="AD" clId="Web-{03908A5F-A8BE-FFC6-C861-AF82F9DE7539}" dt="2024-03-20T09:06:30.281" v="3"/>
        <pc:sldMkLst>
          <pc:docMk/>
          <pc:sldMk cId="2819561126" sldId="291"/>
        </pc:sldMkLst>
      </pc:sldChg>
      <pc:sldChg chg="add del">
        <pc:chgData name="Frida Torgersen" userId="S::frida.torgersen@io.kommune.no::ea265081-7c03-4e48-ae3c-fad608c99291" providerId="AD" clId="Web-{03908A5F-A8BE-FFC6-C861-AF82F9DE7539}" dt="2024-03-20T09:06:20.843" v="1"/>
        <pc:sldMkLst>
          <pc:docMk/>
          <pc:sldMk cId="2584180619" sldId="299"/>
        </pc:sldMkLst>
      </pc:sldChg>
      <pc:sldMasterChg chg="addSldLayout">
        <pc:chgData name="Frida Torgersen" userId="S::frida.torgersen@io.kommune.no::ea265081-7c03-4e48-ae3c-fad608c99291" providerId="AD" clId="Web-{03908A5F-A8BE-FFC6-C861-AF82F9DE7539}" dt="2024-03-20T09:06:30.281" v="3"/>
        <pc:sldMasterMkLst>
          <pc:docMk/>
          <pc:sldMasterMk cId="2047487445" sldId="2147483659"/>
        </pc:sldMasterMkLst>
        <pc:sldLayoutChg chg="add replId">
          <pc:chgData name="Frida Torgersen" userId="S::frida.torgersen@io.kommune.no::ea265081-7c03-4e48-ae3c-fad608c99291" providerId="AD" clId="Web-{03908A5F-A8BE-FFC6-C861-AF82F9DE7539}" dt="2024-03-20T09:06:30.281" v="3"/>
          <pc:sldLayoutMkLst>
            <pc:docMk/>
            <pc:sldMasterMk cId="2047487445" sldId="2147483659"/>
            <pc:sldLayoutMk cId="1094048095" sldId="2147483698"/>
          </pc:sldLayoutMkLst>
        </pc:sldLayoutChg>
      </pc:sldMasterChg>
      <pc:sldMasterChg chg="addSldLayout">
        <pc:chgData name="Frida Torgersen" userId="S::frida.torgersen@io.kommune.no::ea265081-7c03-4e48-ae3c-fad608c99291" providerId="AD" clId="Web-{03908A5F-A8BE-FFC6-C861-AF82F9DE7539}" dt="2024-03-20T09:06:20.843" v="1"/>
        <pc:sldMasterMkLst>
          <pc:docMk/>
          <pc:sldMasterMk cId="1668123268" sldId="2147483683"/>
        </pc:sldMasterMkLst>
        <pc:sldLayoutChg chg="add replId">
          <pc:chgData name="Frida Torgersen" userId="S::frida.torgersen@io.kommune.no::ea265081-7c03-4e48-ae3c-fad608c99291" providerId="AD" clId="Web-{03908A5F-A8BE-FFC6-C861-AF82F9DE7539}" dt="2024-03-20T09:06:20.843" v="1"/>
          <pc:sldLayoutMkLst>
            <pc:docMk/>
            <pc:sldMasterMk cId="1668123268" sldId="2147483683"/>
            <pc:sldLayoutMk cId="3156678753" sldId="2147483697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F037F1AF-5459-A5A6-A098-09260F94A051}"/>
    <pc:docChg chg="modSld">
      <pc:chgData name="Ida Marie Lillestrand Kittelsen" userId="S::ida.kittelsen@io.kommune.no::12154653-0a60-4281-8b62-82febac9ddd6" providerId="AD" clId="Web-{F037F1AF-5459-A5A6-A098-09260F94A051}" dt="2024-01-31T13:20:03.155" v="566"/>
      <pc:docMkLst>
        <pc:docMk/>
      </pc:docMkLst>
      <pc:sldChg chg="modNotes">
        <pc:chgData name="Ida Marie Lillestrand Kittelsen" userId="S::ida.kittelsen@io.kommune.no::12154653-0a60-4281-8b62-82febac9ddd6" providerId="AD" clId="Web-{F037F1AF-5459-A5A6-A098-09260F94A051}" dt="2024-01-31T13:20:03.155" v="566"/>
        <pc:sldMkLst>
          <pc:docMk/>
          <pc:sldMk cId="1749696734" sldId="301"/>
        </pc:sldMkLst>
      </pc:sldChg>
    </pc:docChg>
  </pc:docChgLst>
  <pc:docChgLst>
    <pc:chgData name="Renate Dybdal Hansen" userId="S::renate.dybdal.hansen@io.kommune.no::8f533bdc-1f06-46c5-8376-6b62126245f7" providerId="AD" clId="Web-{69D88F52-74ED-42B8-B900-12E0273F8B7C}"/>
    <pc:docChg chg="modSld">
      <pc:chgData name="Renate Dybdal Hansen" userId="S::renate.dybdal.hansen@io.kommune.no::8f533bdc-1f06-46c5-8376-6b62126245f7" providerId="AD" clId="Web-{69D88F52-74ED-42B8-B900-12E0273F8B7C}" dt="2023-12-20T09:34:27.329" v="0" actId="20577"/>
      <pc:docMkLst>
        <pc:docMk/>
      </pc:docMkLst>
      <pc:sldChg chg="modSp">
        <pc:chgData name="Renate Dybdal Hansen" userId="S::renate.dybdal.hansen@io.kommune.no::8f533bdc-1f06-46c5-8376-6b62126245f7" providerId="AD" clId="Web-{69D88F52-74ED-42B8-B900-12E0273F8B7C}" dt="2023-12-20T09:34:27.329" v="0" actId="20577"/>
        <pc:sldMkLst>
          <pc:docMk/>
          <pc:sldMk cId="2792964846" sldId="272"/>
        </pc:sldMkLst>
        <pc:spChg chg="mod">
          <ac:chgData name="Renate Dybdal Hansen" userId="S::renate.dybdal.hansen@io.kommune.no::8f533bdc-1f06-46c5-8376-6b62126245f7" providerId="AD" clId="Web-{69D88F52-74ED-42B8-B900-12E0273F8B7C}" dt="2023-12-20T09:34:27.329" v="0" actId="20577"/>
          <ac:spMkLst>
            <pc:docMk/>
            <pc:sldMk cId="2792964846" sldId="272"/>
            <ac:spMk id="2" creationId="{DFC2809C-BFDE-562D-EE79-82D5A1E7E3FD}"/>
          </ac:spMkLst>
        </pc:spChg>
      </pc:sldChg>
    </pc:docChg>
  </pc:docChgLst>
  <pc:docChgLst>
    <pc:chgData name="Frida Torgersen" userId="S::frida.torgersen@io.kommune.no::ea265081-7c03-4e48-ae3c-fad608c99291" providerId="AD" clId="Web-{75C19D22-4642-9794-01C1-564B07F4E10A}"/>
    <pc:docChg chg="delSld">
      <pc:chgData name="Frida Torgersen" userId="S::frida.torgersen@io.kommune.no::ea265081-7c03-4e48-ae3c-fad608c99291" providerId="AD" clId="Web-{75C19D22-4642-9794-01C1-564B07F4E10A}" dt="2024-03-06T09:40:14.765" v="0"/>
      <pc:docMkLst>
        <pc:docMk/>
      </pc:docMkLst>
      <pc:sldChg chg="del">
        <pc:chgData name="Frida Torgersen" userId="S::frida.torgersen@io.kommune.no::ea265081-7c03-4e48-ae3c-fad608c99291" providerId="AD" clId="Web-{75C19D22-4642-9794-01C1-564B07F4E10A}" dt="2024-03-06T09:40:14.765" v="0"/>
        <pc:sldMkLst>
          <pc:docMk/>
          <pc:sldMk cId="3294214791" sldId="296"/>
        </pc:sldMkLst>
      </pc:sldChg>
    </pc:docChg>
  </pc:docChgLst>
  <pc:docChgLst>
    <pc:chgData name="Cathrine Løes Sørby" userId="S::cathrine.sorby@io.kommune.no::453ffb51-d645-44fe-b265-43846f0ff910" providerId="AD" clId="Web-{1D50770E-B8D5-4139-85BA-9CE1BFA3974A}"/>
    <pc:docChg chg="modSld">
      <pc:chgData name="Cathrine Løes Sørby" userId="S::cathrine.sorby@io.kommune.no::453ffb51-d645-44fe-b265-43846f0ff910" providerId="AD" clId="Web-{1D50770E-B8D5-4139-85BA-9CE1BFA3974A}" dt="2024-02-14T12:58:49.734" v="107"/>
      <pc:docMkLst>
        <pc:docMk/>
      </pc:docMkLst>
      <pc:sldChg chg="modNotes">
        <pc:chgData name="Cathrine Løes Sørby" userId="S::cathrine.sorby@io.kommune.no::453ffb51-d645-44fe-b265-43846f0ff910" providerId="AD" clId="Web-{1D50770E-B8D5-4139-85BA-9CE1BFA3974A}" dt="2024-02-14T12:51:16.380" v="20"/>
        <pc:sldMkLst>
          <pc:docMk/>
          <pc:sldMk cId="3294214791" sldId="296"/>
        </pc:sldMkLst>
      </pc:sldChg>
      <pc:sldChg chg="modNotes">
        <pc:chgData name="Cathrine Løes Sørby" userId="S::cathrine.sorby@io.kommune.no::453ffb51-d645-44fe-b265-43846f0ff910" providerId="AD" clId="Web-{1D50770E-B8D5-4139-85BA-9CE1BFA3974A}" dt="2024-02-14T12:58:49.734" v="107"/>
        <pc:sldMkLst>
          <pc:docMk/>
          <pc:sldMk cId="1749696734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CEB-2176-4F74-80F1-C4E67040950B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80D-7B15-4C77-9E9A-D5ADF105E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  <a:ea typeface="+mj-lt"/>
                <a:cs typeface="Calibri"/>
              </a:rPr>
              <a:t>Abba – Waterloo: https://youtu.be/mcssw3utx7o?si=cdNXPzTMcp-R_Na0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4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 dirty="0"/>
              <a:t>Amøbeleken </a:t>
            </a:r>
          </a:p>
          <a:p>
            <a:pPr algn="just"/>
            <a:r>
              <a:rPr lang="nb-NO" i="1" dirty="0"/>
              <a:t>Formål: </a:t>
            </a:r>
            <a:r>
              <a:rPr lang="nb-NO" dirty="0"/>
              <a:t>Humor og spenning </a:t>
            </a:r>
          </a:p>
          <a:p>
            <a:pPr algn="just"/>
            <a:r>
              <a:rPr lang="nb-NO" i="1" dirty="0"/>
              <a:t>Beskrivelse: </a:t>
            </a:r>
            <a:r>
              <a:rPr lang="nb-NO" dirty="0"/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89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Film: Hva skjer med kroppen min?</a:t>
            </a:r>
          </a:p>
          <a:p>
            <a:r>
              <a:rPr lang="nb-NO"/>
              <a:t>https://www.youtube.com/watch?v=fzz4rTQ0usY</a:t>
            </a:r>
          </a:p>
          <a:p>
            <a:r>
              <a:rPr lang="nb-NO"/>
              <a:t>(varighet 3. 30 minutter)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36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nb-NO" sz="1200" b="0" i="0" dirty="0">
                <a:solidFill>
                  <a:srgbClr val="191A34"/>
                </a:solidFill>
                <a:effectLst/>
                <a:latin typeface="Verdana"/>
                <a:ea typeface="Verdana"/>
              </a:rPr>
              <a:t>CL: Stå opp – sitt ned</a:t>
            </a:r>
          </a:p>
          <a:p>
            <a:pPr algn="just" rtl="0" fontAlgn="base"/>
            <a:r>
              <a:rPr lang="nb-NO" sz="1200" b="0" i="1" dirty="0">
                <a:solidFill>
                  <a:srgbClr val="191A34"/>
                </a:solidFill>
                <a:effectLst/>
                <a:latin typeface="Verdana"/>
                <a:ea typeface="Verdana"/>
              </a:rPr>
              <a:t>Felles mål: Klassebygging, bevegelse, egen refleksjon, normalisering og alminneliggjøring. </a:t>
            </a:r>
          </a:p>
          <a:p>
            <a:pPr algn="just" rtl="0" fontAlgn="base"/>
            <a:endParaRPr lang="nb-NO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28600" indent="-228600" fontAlgn="base">
              <a:buFont typeface="+mj-lt"/>
              <a:buAutoNum type="arabicPeriod"/>
            </a:pP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Lærer kommer med en uttalelse (eksempler ser du lenger ned):</a:t>
            </a:r>
            <a:r>
              <a:rPr lang="nb-NO" dirty="0">
                <a:solidFill>
                  <a:srgbClr val="191A35"/>
                </a:solidFill>
                <a:latin typeface="Verdana"/>
                <a:ea typeface="Verdana"/>
              </a:rPr>
              <a:t> </a:t>
            </a:r>
          </a:p>
          <a:p>
            <a:pPr marL="228600" indent="-228600" algn="l" rtl="0" fontAlgn="base">
              <a:buFont typeface="+mj-lt"/>
              <a:buAutoNum type="arabicPeriod"/>
            </a:pP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De som har opplevd dette/liker dette</a:t>
            </a:r>
            <a:r>
              <a:rPr lang="nb-NO" dirty="0">
                <a:solidFill>
                  <a:srgbClr val="191A35"/>
                </a:solidFill>
                <a:latin typeface="Verdana"/>
                <a:ea typeface="Verdana"/>
              </a:rPr>
              <a:t>/mener dette</a:t>
            </a: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 reiser seg og blir stående </a:t>
            </a:r>
            <a:endParaRPr lang="nb-NO" sz="1200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marL="228600" indent="-228600" fontAlgn="base">
              <a:buFont typeface="+mj-lt"/>
              <a:buAutoNum type="arabicPeriod"/>
            </a:pP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De som ikke har opplevd dette/ikke liker det</a:t>
            </a:r>
            <a:r>
              <a:rPr lang="nb-NO" dirty="0">
                <a:solidFill>
                  <a:srgbClr val="191A35"/>
                </a:solidFill>
                <a:latin typeface="Verdana"/>
                <a:ea typeface="Verdana"/>
              </a:rPr>
              <a:t>/</a:t>
            </a: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 </a:t>
            </a:r>
            <a:r>
              <a:rPr lang="nb-NO" dirty="0">
                <a:solidFill>
                  <a:srgbClr val="191A35"/>
                </a:solidFill>
                <a:latin typeface="Verdana"/>
                <a:ea typeface="Verdana"/>
              </a:rPr>
              <a:t>ikke er enige </a:t>
            </a: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blir sittende. </a:t>
            </a:r>
            <a:endParaRPr lang="nb-NO" sz="1200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marL="228600" indent="-228600" algn="l" rtl="0" fontAlgn="base">
              <a:buFont typeface="+mj-lt"/>
              <a:buAutoNum type="arabicPeriod"/>
            </a:pP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Lærer kommer med ny uttalelse </a:t>
            </a:r>
            <a:endParaRPr lang="nb-NO" sz="1200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marL="228600" indent="-228600" algn="l" rtl="0" fontAlgn="base">
              <a:buFont typeface="+mj-lt"/>
              <a:buAutoNum type="arabicPeriod"/>
            </a:pP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De elevene som står, fortsetter å stå dersom uttalelsen fortsatt gjelder. </a:t>
            </a:r>
            <a:endParaRPr lang="nb-NO" sz="1200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marL="228600" indent="-228600" algn="l" rtl="0" fontAlgn="base">
              <a:buFont typeface="+mj-lt"/>
              <a:buAutoNum type="arabicPeriod"/>
            </a:pPr>
            <a:r>
              <a:rPr lang="nb-NO" sz="1200" b="0" i="0" dirty="0">
                <a:solidFill>
                  <a:srgbClr val="191A35"/>
                </a:solidFill>
                <a:effectLst/>
                <a:latin typeface="Verdana"/>
                <a:ea typeface="Verdana"/>
              </a:rPr>
              <a:t>Elevene som sitter, reiser seg om uttalelsen passer, eller blir sittende. </a:t>
            </a:r>
            <a:endParaRPr lang="nb-NO" sz="1200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endParaRPr lang="en-US" sz="1200" dirty="0">
              <a:cs typeface="Calibri"/>
            </a:endParaRPr>
          </a:p>
          <a:p>
            <a:r>
              <a:rPr lang="nb-NO" sz="1200" noProof="0" dirty="0">
                <a:cs typeface="Calibri"/>
              </a:rPr>
              <a:t>Uttalelser til aktiviteten: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noProof="0" dirty="0">
                <a:cs typeface="Calibri"/>
              </a:rPr>
              <a:t>«Alle kropper utvikler seg helt likt» </a:t>
            </a:r>
            <a:r>
              <a:rPr lang="nb-NO" dirty="0">
                <a:cs typeface="Calibri"/>
              </a:rPr>
              <a:t>–</a:t>
            </a:r>
            <a:r>
              <a:rPr lang="nb-NO" sz="1200" noProof="0" dirty="0">
                <a:cs typeface="Calibri"/>
              </a:rPr>
              <a:t> </a:t>
            </a:r>
            <a:r>
              <a:rPr lang="nb-NO" sz="1200" i="1" noProof="0" dirty="0">
                <a:cs typeface="Calibri"/>
              </a:rPr>
              <a:t>reflekter med samtale når elevene har tatt et standpunkt: Hva tenker dere at utvikler seg likt/ulikt?</a:t>
            </a:r>
            <a:r>
              <a:rPr lang="nb-NO" i="1" dirty="0">
                <a:cs typeface="Calibri"/>
              </a:rPr>
              <a:t> </a:t>
            </a:r>
            <a:endParaRPr lang="nb-NO" sz="1200" i="1" noProof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sz="1200" noProof="0" dirty="0">
                <a:cs typeface="Calibri"/>
              </a:rPr>
              <a:t>«Jeg er stolt av hva kroppen min kan</a:t>
            </a:r>
            <a:r>
              <a:rPr lang="nb-NO" dirty="0">
                <a:cs typeface="Calibri"/>
              </a:rPr>
              <a:t> få til»</a:t>
            </a:r>
            <a:r>
              <a:rPr lang="nb-NO" sz="1200" noProof="0" dirty="0">
                <a:cs typeface="Calibri"/>
              </a:rPr>
              <a:t> – </a:t>
            </a:r>
            <a:r>
              <a:rPr lang="nb-NO" sz="1200" i="1" noProof="0" dirty="0">
                <a:cs typeface="Calibri"/>
              </a:rPr>
              <a:t>reflekter med samtale når elevene har tatt et standpunkt: For de som svarer «ja»: Hva er du stolt av og hvorfor? For de som svarer «nei»: Hvorfor er du ikke stolt av kroppen (Hjelp elevene til å snu tankesettet og finn noe som er bra med kroppen sin – funksjon fremfor utseende)</a:t>
            </a:r>
            <a:endParaRPr lang="nb-NO" sz="1200" noProof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i="0" dirty="0">
                <a:cs typeface="Calibri"/>
              </a:rPr>
              <a:t>«Det er viktig å snakke pent til kroppen sin» </a:t>
            </a:r>
            <a:r>
              <a:rPr lang="nb-NO" i="1" dirty="0">
                <a:cs typeface="Calibri"/>
              </a:rPr>
              <a:t>- reflekter med samtale når eleven har tatt et standpunkt: For de som svarer «ja»: Hvorfor mener dere at det er viktig? For de som svarer «nei»: Hvorfor mener dere at det ikke er viktig?</a:t>
            </a:r>
            <a:endParaRPr lang="nb-NO" sz="1200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i="0" dirty="0"/>
              <a:t>“Det er greit å kommentere andres kropp og utseende“ </a:t>
            </a:r>
            <a:r>
              <a:rPr lang="nb-NO" i="1" dirty="0"/>
              <a:t>- reflekter med samtale når eleven har tatt et standpunkt: For de som svarer «ja»: Hvorfor mener dere at det er greit? For de som </a:t>
            </a:r>
            <a:r>
              <a:rPr lang="nb-NO" i="1"/>
              <a:t>svarer «nei»: Hvorfor </a:t>
            </a:r>
            <a:r>
              <a:rPr lang="nb-NO" i="1" dirty="0"/>
              <a:t>mener dere at det ikke er greit? Hjelp elevene til å se hvordan det kan føles og oppleves for andre å få kommentarer på utseende og kropp. </a:t>
            </a:r>
            <a:endParaRPr lang="nb-NO" dirty="0"/>
          </a:p>
          <a:p>
            <a:endParaRPr lang="nb-NO" i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8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 panose="020F0502020204030204"/>
              </a:rPr>
              <a:t>Pust med en venn: https://www.youtube.com/watch?v=VoVD7JY07AU</a:t>
            </a:r>
          </a:p>
          <a:p>
            <a:endParaRPr lang="nb-NO">
              <a:cs typeface="Calibri" panose="020F0502020204030204"/>
            </a:endParaRPr>
          </a:p>
          <a:p>
            <a:endParaRPr lang="nb-NO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4BBD-4F12-D9E8-7836-C7BE6D6D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5B8240-0DF4-CE2D-917E-241FB358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298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4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6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404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52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692" r:id="rId6"/>
    <p:sldLayoutId id="2147483693" r:id="rId7"/>
    <p:sldLayoutId id="2147483695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94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z4rTQ0us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uRsYpYCp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VD7JY07A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Kropp 7.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D7784C1-68FC-4557-52AC-7071D9156DA7}"/>
              </a:ext>
            </a:extLst>
          </p:cNvPr>
          <p:cNvSpPr txBox="1"/>
          <p:nvPr/>
        </p:nvSpPr>
        <p:spPr>
          <a:xfrm>
            <a:off x="1048150" y="2644170"/>
            <a:ext cx="72805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</a:p>
        </p:txBody>
      </p:sp>
    </p:spTree>
    <p:extLst>
      <p:ext uri="{BB962C8B-B14F-4D97-AF65-F5344CB8AC3E}">
        <p14:creationId xmlns:p14="http://schemas.microsoft.com/office/powerpoint/2010/main" val="320072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392" y="-628476"/>
            <a:ext cx="9353550" cy="2852738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rgbClr val="009999"/>
                </a:solidFill>
              </a:rPr>
              <a:t>	Vi leker!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9CBDA-1DAE-A2F8-14DE-4EB824F1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407" y="3354397"/>
            <a:ext cx="9352418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 dirty="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Amøbeleken</a:t>
            </a:r>
            <a:endParaRPr lang="nb-NO" sz="4000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41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A47E684-0465-6FAE-C9D8-3F305EB213D0}"/>
              </a:ext>
            </a:extLst>
          </p:cNvPr>
          <p:cNvSpPr txBox="1"/>
          <p:nvPr/>
        </p:nvSpPr>
        <p:spPr>
          <a:xfrm>
            <a:off x="577516" y="497352"/>
            <a:ext cx="1103696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5400">
                <a:solidFill>
                  <a:srgbClr val="009999"/>
                </a:solidFill>
                <a:latin typeface="Georgia"/>
              </a:rPr>
              <a:t>I dag skal vi snakke om kroppen</a:t>
            </a:r>
            <a:endParaRPr lang="nb-NO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8F6FA28-91E9-103A-44BE-2B43CAA69F87}"/>
              </a:ext>
            </a:extLst>
          </p:cNvPr>
          <p:cNvSpPr txBox="1"/>
          <p:nvPr/>
        </p:nvSpPr>
        <p:spPr>
          <a:xfrm>
            <a:off x="577516" y="1420682"/>
            <a:ext cx="579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>
                <a:solidFill>
                  <a:schemeClr val="tx2"/>
                </a:solidFill>
              </a:rPr>
              <a:t>Kroppen i endring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5864761-9D54-2F5C-EF89-89C4012B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08" y="2407500"/>
            <a:ext cx="7504436" cy="33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DC7D275-2054-2FCF-0B90-0293DF711B39}"/>
              </a:ext>
            </a:extLst>
          </p:cNvPr>
          <p:cNvSpPr txBox="1"/>
          <p:nvPr/>
        </p:nvSpPr>
        <p:spPr>
          <a:xfrm>
            <a:off x="2526725" y="2256636"/>
            <a:ext cx="7740502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b-NO" sz="1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sz="6000">
                <a:solidFill>
                  <a:srgbClr val="009999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Hva skjer med kroppen min?</a:t>
            </a:r>
            <a:endParaRPr lang="nb-NO" sz="6000">
              <a:solidFill>
                <a:srgbClr val="009999"/>
              </a:solidFill>
              <a:latin typeface="Georgia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0F6D125-BA95-EC68-C519-091049FF07F3}"/>
              </a:ext>
            </a:extLst>
          </p:cNvPr>
          <p:cNvSpPr txBox="1">
            <a:spLocks/>
          </p:cNvSpPr>
          <p:nvPr/>
        </p:nvSpPr>
        <p:spPr>
          <a:xfrm>
            <a:off x="734289" y="5175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CL: Stå opp – sitt ned</a:t>
            </a:r>
            <a:endParaRPr lang="nb-NO">
              <a:solidFill>
                <a:schemeClr val="tx2"/>
              </a:solidFill>
            </a:endParaRPr>
          </a:p>
        </p:txBody>
      </p:sp>
      <p:pic>
        <p:nvPicPr>
          <p:cNvPr id="2" name="Bilde 1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67DA9582-D4A8-235F-DE83-45CF459E8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4F0686-B446-2591-0834-00CE790D55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20063" y="2521373"/>
            <a:ext cx="7981121" cy="3429000"/>
          </a:xfrm>
        </p:spPr>
        <p:txBody>
          <a:bodyPr lIns="91440" tIns="45720" rIns="91440" bIns="45720" anchor="t"/>
          <a:lstStyle/>
          <a:p>
            <a:r>
              <a:rPr lang="nb-NO" sz="6000">
                <a:latin typeface="Georgia"/>
                <a:ea typeface="Verdana"/>
                <a:cs typeface="Calibri"/>
                <a:hlinkClick r:id="rId3"/>
              </a:rPr>
              <a:t>Pust og bevegelse</a:t>
            </a:r>
            <a:endParaRPr lang="nb-NO" sz="6000">
              <a:latin typeface="Georgi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56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575473" cy="1325563"/>
          </a:xfrm>
        </p:spPr>
        <p:txBody>
          <a:bodyPr/>
          <a:lstStyle/>
          <a:p>
            <a:br>
              <a:rPr lang="nb-NO"/>
            </a:br>
            <a:r>
              <a:rPr lang="nb-NO" sz="6000">
                <a:solidFill>
                  <a:schemeClr val="accent1"/>
                </a:solidFill>
                <a:latin typeface="Georgia" panose="02040502050405020303" pitchFamily="18" charset="0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6253712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 å snakke om?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133986-ABBB-4EB5-833F-F6F2F1F059EC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276B6-875B-45C6-8DFF-C750ACEC269B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b8da453c-6e37-4915-9292-e90fa68e84a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e598b89-8811-470d-ad8e-f3a66432fe1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616</Words>
  <Application>Microsoft Office PowerPoint</Application>
  <PresentationFormat>Widescreen</PresentationFormat>
  <Paragraphs>52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4_Office-tema</vt:lpstr>
      <vt:lpstr>Egendefinert utforming</vt:lpstr>
      <vt:lpstr>5_Office-tema</vt:lpstr>
      <vt:lpstr>3_Office-tema</vt:lpstr>
      <vt:lpstr>6_Office-tema</vt:lpstr>
      <vt:lpstr>Kropp 7. trinn</vt:lpstr>
      <vt:lpstr>PowerPoint Presentation</vt:lpstr>
      <vt:lpstr> Vi leker!</vt:lpstr>
      <vt:lpstr>PowerPoint Presentation</vt:lpstr>
      <vt:lpstr>PowerPoint Presentation</vt:lpstr>
      <vt:lpstr>PowerPoint Presentation</vt:lpstr>
      <vt:lpstr>PowerPoint Presentation</vt:lpstr>
      <vt:lpstr> Vi oppsummer sammen i ringen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7</cp:revision>
  <dcterms:created xsi:type="dcterms:W3CDTF">2020-02-24T12:22:26Z</dcterms:created>
  <dcterms:modified xsi:type="dcterms:W3CDTF">2024-03-20T09:06:33Z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