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3690" r:id="rId2"/>
    <p:sldMasterId id="2147483683" r:id="rId3"/>
    <p:sldMasterId id="2147483659" r:id="rId4"/>
    <p:sldMasterId id="2147483675" r:id="rId5"/>
  </p:sldMasterIdLst>
  <p:notesMasterIdLst>
    <p:notesMasterId r:id="rId24"/>
  </p:notesMasterIdLst>
  <p:sldIdLst>
    <p:sldId id="261" r:id="rId6"/>
    <p:sldId id="288" r:id="rId7"/>
    <p:sldId id="296" r:id="rId8"/>
    <p:sldId id="283" r:id="rId9"/>
    <p:sldId id="262" r:id="rId10"/>
    <p:sldId id="284" r:id="rId11"/>
    <p:sldId id="285" r:id="rId12"/>
    <p:sldId id="297" r:id="rId13"/>
    <p:sldId id="286" r:id="rId14"/>
    <p:sldId id="287" r:id="rId15"/>
    <p:sldId id="289" r:id="rId16"/>
    <p:sldId id="291" r:id="rId17"/>
    <p:sldId id="293" r:id="rId18"/>
    <p:sldId id="294" r:id="rId19"/>
    <p:sldId id="295" r:id="rId20"/>
    <p:sldId id="364" r:id="rId21"/>
    <p:sldId id="280" r:id="rId22"/>
    <p:sldId id="270" r:id="rId23"/>
  </p:sldIdLst>
  <p:sldSz cx="12192000" cy="6858000"/>
  <p:notesSz cx="6858000" cy="9144000"/>
  <p:defaultTextStyle>
    <a:defPPr>
      <a:defRPr lang="nb-NO"/>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2676"/>
  </p:normalViewPr>
  <p:slideViewPr>
    <p:cSldViewPr snapToGrid="0" snapToObjects="1">
      <p:cViewPr varScale="1">
        <p:scale>
          <a:sx n="83" d="100"/>
          <a:sy n="83" d="100"/>
        </p:scale>
        <p:origin x="224" y="2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3B59F9-DF77-B240-A20B-1FBD9B73FC26}" type="datetimeFigureOut">
              <a:rPr lang="nb-NO" smtClean="0"/>
              <a:t>09.11.2023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73BE7F-5109-994B-88B0-888CFE69423D}" type="slidenum">
              <a:rPr lang="nb-NO" smtClean="0"/>
              <a:t>‹#›</a:t>
            </a:fld>
            <a:endParaRPr lang="nb-NO"/>
          </a:p>
        </p:txBody>
      </p:sp>
    </p:spTree>
    <p:extLst>
      <p:ext uri="{BB962C8B-B14F-4D97-AF65-F5344CB8AC3E}">
        <p14:creationId xmlns:p14="http://schemas.microsoft.com/office/powerpoint/2010/main" val="14824422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Inngangsmusikk:</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err="1"/>
              <a:t>https</a:t>
            </a:r>
            <a:r>
              <a:rPr lang="nb-NO" dirty="0"/>
              <a:t>://</a:t>
            </a:r>
            <a:r>
              <a:rPr lang="nb-NO" dirty="0" err="1"/>
              <a:t>iokommune.sharepoint.com</a:t>
            </a:r>
            <a:r>
              <a:rPr lang="nb-NO" dirty="0"/>
              <a:t>/</a:t>
            </a:r>
            <a:r>
              <a:rPr lang="nb-NO" dirty="0" err="1"/>
              <a:t>sites</a:t>
            </a:r>
            <a:r>
              <a:rPr lang="nb-NO" dirty="0"/>
              <a:t>/</a:t>
            </a:r>
            <a:r>
              <a:rPr lang="nb-NO" dirty="0" err="1"/>
              <a:t>OPVRobustebarn</a:t>
            </a:r>
            <a:r>
              <a:rPr lang="nb-NO" dirty="0"/>
              <a:t>-prosjekt/_layouts/15/</a:t>
            </a:r>
            <a:r>
              <a:rPr lang="nb-NO" dirty="0" err="1"/>
              <a:t>stream.aspx?id</a:t>
            </a:r>
            <a:r>
              <a:rPr lang="nb-NO" dirty="0"/>
              <a:t>=%2Fsites%2FOPVRobustebarn%2Dprosjekt%2FShared%20Documents%2FGeneral%2FMusikkvideo%2FRobuste%20barn%20Can%27t%20Stop%20The%20Feeling%2Emp4&amp;nav=eyJyZWZlcnJhbEluZm8iOnsicmVmZXJyYWxBcHAiOiJTdHJlYW1XZWJBcHAiLCJyZWZlcnJhbFZpZXciOiJTaGFyZURpYWxvZyIsInJlZmVycmFsQXBwUGxhdGZvcm0iOiJXZWIiLCJyZWZlcnJhbE1vZGUiOiJ2aWV3In19&amp;ga=1&amp;referrer=StreamWebApp%2EWeb&amp;referrerScenario=AddressBarCopied%2Eview </a:t>
            </a:r>
          </a:p>
        </p:txBody>
      </p:sp>
      <p:sp>
        <p:nvSpPr>
          <p:cNvPr id="4" name="Plassholder for lysbildenummer 3"/>
          <p:cNvSpPr>
            <a:spLocks noGrp="1"/>
          </p:cNvSpPr>
          <p:nvPr>
            <p:ph type="sldNum" sz="quarter" idx="5"/>
          </p:nvPr>
        </p:nvSpPr>
        <p:spPr/>
        <p:txBody>
          <a:bodyPr/>
          <a:lstStyle/>
          <a:p>
            <a:fld id="{0CB49982-5B81-874C-B881-1EDA19FBF855}" type="slidenum">
              <a:rPr lang="nb-NO" smtClean="0"/>
              <a:t>2</a:t>
            </a:fld>
            <a:endParaRPr lang="nb-NO"/>
          </a:p>
        </p:txBody>
      </p:sp>
    </p:spTree>
    <p:extLst>
      <p:ext uri="{BB962C8B-B14F-4D97-AF65-F5344CB8AC3E}">
        <p14:creationId xmlns:p14="http://schemas.microsoft.com/office/powerpoint/2010/main" val="566743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cs typeface="Calibri" panose="020F0502020204030204" pitchFamily="34" charset="0"/>
              </a:rPr>
              <a:t>Søvn er faktisk viktigere enn mat og trening.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Uten nok søvn virker ikke maten eller treningen som den skal</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Noe av det smarteste du gjør, er å bli glad i å sove.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Søvn er gratis medisin mot det meste.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Plassholder for lysbildenummer 3"/>
          <p:cNvSpPr>
            <a:spLocks noGrp="1"/>
          </p:cNvSpPr>
          <p:nvPr>
            <p:ph type="sldNum" sz="quarter" idx="5"/>
          </p:nvPr>
        </p:nvSpPr>
        <p:spPr/>
        <p:txBody>
          <a:bodyPr/>
          <a:lstStyle/>
          <a:p>
            <a:fld id="{1D73BE7F-5109-994B-88B0-888CFE69423D}" type="slidenum">
              <a:rPr lang="nb-NO" smtClean="0"/>
              <a:t>12</a:t>
            </a:fld>
            <a:endParaRPr lang="nb-NO"/>
          </a:p>
        </p:txBody>
      </p:sp>
    </p:spTree>
    <p:extLst>
      <p:ext uri="{BB962C8B-B14F-4D97-AF65-F5344CB8AC3E}">
        <p14:creationId xmlns:p14="http://schemas.microsoft.com/office/powerpoint/2010/main" val="619011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Struktur: Par på tid – i ringen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Bef>
                <a:spcPts val="1000"/>
              </a:spcBef>
              <a:spcAft>
                <a:spcPts val="1000"/>
              </a:spcAft>
              <a:buFont typeface="+mj-lt"/>
              <a:buAutoNum type="arabicParenR"/>
            </a:pPr>
            <a:r>
              <a:rPr lang="nb-N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Læreren gir elevene et spørsmål: «</a:t>
            </a:r>
            <a:r>
              <a:rPr lang="nb-NO" sz="1800" dirty="0">
                <a:solidFill>
                  <a:srgbClr val="000000"/>
                </a:solidFill>
                <a:effectLst/>
                <a:latin typeface="Calibri Light" panose="020F0302020204030204" pitchFamily="34" charset="0"/>
                <a:ea typeface="Calibri" panose="020F0502020204030204" pitchFamily="34" charset="0"/>
                <a:cs typeface="Times New Roman" panose="02020603050405020304" pitchFamily="18" charset="0"/>
              </a:rPr>
              <a:t>Hvorfor er søvn bra for oss? Prøv å komme på mange forskjellige grunner».</a:t>
            </a:r>
            <a:r>
              <a:rPr lang="nb-NO" sz="2800" dirty="0">
                <a:effectLst/>
              </a:rPr>
              <a:t> </a:t>
            </a: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000"/>
              </a:spcBef>
              <a:spcAft>
                <a:spcPts val="1000"/>
              </a:spcAft>
              <a:buFont typeface="+mj-lt"/>
              <a:buAutoNum type="arabicParenR"/>
            </a:pPr>
            <a:r>
              <a:rPr lang="nb-N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Lærer deler elevene inn i par. Inndelingen bør ofte være forberedt på forhånd for å ta hensyn til elevenes ulike behov og forutsetninger.</a:t>
            </a: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000"/>
              </a:spcBef>
              <a:spcAft>
                <a:spcPts val="1000"/>
              </a:spcAft>
              <a:buFont typeface="+mj-lt"/>
              <a:buAutoNum type="arabicParenR"/>
            </a:pPr>
            <a:r>
              <a:rPr lang="nb-N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Paret finner nye plasser og sitter ved siden av hverandre i ringen.</a:t>
            </a: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000"/>
              </a:spcBef>
              <a:spcAft>
                <a:spcPts val="1000"/>
              </a:spcAft>
              <a:buFont typeface="+mj-lt"/>
              <a:buAutoNum type="arabicParenR"/>
            </a:pPr>
            <a:r>
              <a:rPr lang="nb-N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En av elevene får begynne å snakke på tid (30-90 sekunder). Lærer tar tiden.</a:t>
            </a: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000"/>
              </a:spcBef>
              <a:spcAft>
                <a:spcPts val="1000"/>
              </a:spcAft>
              <a:buFont typeface="+mj-lt"/>
              <a:buAutoNum type="arabicParenR"/>
            </a:pPr>
            <a:r>
              <a:rPr lang="nb-N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Elevene bytter rolle. </a:t>
            </a: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000"/>
              </a:spcBef>
              <a:spcAft>
                <a:spcPts val="1000"/>
              </a:spcAft>
              <a:buFont typeface="+mj-lt"/>
              <a:buAutoNum type="arabicParenR"/>
            </a:pPr>
            <a:r>
              <a:rPr lang="nb-N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Neste rolle formidler sine ideer om innholdet, på tid (30-90 sekunder).</a:t>
            </a: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000"/>
              </a:spcBef>
              <a:spcAft>
                <a:spcPts val="1000"/>
              </a:spcAft>
              <a:buFont typeface="+mj-lt"/>
              <a:buAutoNum type="arabicParenR"/>
            </a:pPr>
            <a:r>
              <a:rPr lang="nb-N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ringen: Elevene legger sammen frem hva de har snakket om, to og to</a:t>
            </a: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1000"/>
              </a:spcBef>
              <a:spcAft>
                <a:spcPts val="1000"/>
              </a:spcAft>
              <a:buFont typeface="+mj-lt"/>
              <a:buAutoNum type="arabicParenR"/>
            </a:pPr>
            <a:r>
              <a:rPr lang="nb-NO"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Lærer takker for alle innspill, gjengir og utvider på en positiv måte.</a:t>
            </a: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buFont typeface="+mj-lt"/>
              <a:buAutoNum type="arabicPeriod"/>
            </a:pP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l">
              <a:buFont typeface="+mj-lt"/>
              <a:buAutoNum type="arabicPeriod"/>
            </a:pPr>
            <a:endParaRPr lang="nb-NO"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0CB49982-5B81-874C-B881-1EDA19FBF855}" type="slidenum">
              <a:rPr lang="nb-NO" smtClean="0"/>
              <a:t>13</a:t>
            </a:fld>
            <a:endParaRPr lang="nb-NO"/>
          </a:p>
        </p:txBody>
      </p:sp>
    </p:spTree>
    <p:extLst>
      <p:ext uri="{BB962C8B-B14F-4D97-AF65-F5344CB8AC3E}">
        <p14:creationId xmlns:p14="http://schemas.microsoft.com/office/powerpoint/2010/main" val="1317456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rgbClr val="000000"/>
                </a:solidFill>
                <a:effectLst/>
                <a:latin typeface="Helvetica Neue" panose="02000503000000020004" pitchFamily="2" charset="0"/>
                <a:ea typeface="Calibri" panose="020F0502020204030204" pitchFamily="34" charset="0"/>
                <a:cs typeface="Times New Roman" panose="02020603050405020304" pitchFamily="18" charset="0"/>
              </a:rPr>
              <a:t>Beskrivelse av leken:  Alle holder hodet ned og holder for øynene. Den voksne går bak og prikker alle én gang på ryggen. Den personen som får to prikker er morder. Alle deltakerne går rundt omkring og håndhilser på hverandre. Morderen skal drepe så mange som mulig ved å trykke ekstra hardt med hånden når hen håndhilser. Personen blir da myrdet, og faller sammen noen sekunder etter å ha håndhilst på morderen (du må gå minst tre skritt først). Alle skal prøve å finne ut hvem morderen er. Når du tror du vet det sier du: ”Jeg anklager”. Når tre personer har sagt: ”Jeg anklager” stoppes leken. Om alle tre har rett har morderen tapt, og det pekes ut en ny morder. Om de sier forskjellige navn fortsetter leken til det kommer tre nye anklager. Spillet varer til morderen har drept alle, eller til det har kommet tre riktige anklager.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162ADF47-4189-4EF1-B4E1-419FBCB02608}" type="slidenum">
              <a:rPr lang="nb-NO" smtClean="0"/>
              <a:t>14</a:t>
            </a:fld>
            <a:endParaRPr lang="nb-NO"/>
          </a:p>
        </p:txBody>
      </p:sp>
    </p:spTree>
    <p:extLst>
      <p:ext uri="{BB962C8B-B14F-4D97-AF65-F5344CB8AC3E}">
        <p14:creationId xmlns:p14="http://schemas.microsoft.com/office/powerpoint/2010/main" val="652457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100" dirty="0">
                <a:solidFill>
                  <a:srgbClr val="191A35"/>
                </a:solidFill>
                <a:effectLst/>
                <a:latin typeface="Calibri" panose="020F0502020204030204" pitchFamily="34" charset="0"/>
                <a:ea typeface="Times New Roman" panose="02020603050405020304" pitchFamily="18" charset="0"/>
              </a:rPr>
              <a:t>Vi setter oss i ringen og oppsummerer sammen.</a:t>
            </a:r>
            <a:endParaRPr lang="nb-NO" sz="1200" dirty="0">
              <a:effectLst/>
              <a:latin typeface="Times New Roman" panose="02020603050405020304" pitchFamily="18" charset="0"/>
              <a:ea typeface="Times New Roman" panose="02020603050405020304" pitchFamily="18" charset="0"/>
            </a:endParaRPr>
          </a:p>
          <a:p>
            <a:pPr algn="l"/>
            <a:r>
              <a:rPr lang="nb-NO" sz="11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Prosess: Sende et stort kosedyr rundt i ringen. Alle får ordet etter tur. Vi sier en ting hver. Det er helt fint å si det samme som andre, eller noe annet. Vi tar et spørsmål av gangen. </a:t>
            </a:r>
            <a:endParaRPr lang="nb-NO" sz="1200" dirty="0">
              <a:effectLst/>
              <a:latin typeface="Times New Roman" panose="02020603050405020304" pitchFamily="18" charset="0"/>
              <a:ea typeface="Times New Roman" panose="02020603050405020304" pitchFamily="18" charset="0"/>
            </a:endParaRPr>
          </a:p>
          <a:p>
            <a:pPr algn="l"/>
            <a:r>
              <a:rPr lang="nb-NO" sz="1100" dirty="0">
                <a:solidFill>
                  <a:srgbClr val="191A35"/>
                </a:solidFill>
                <a:effectLst/>
                <a:latin typeface="Calibri" panose="020F0502020204030204" pitchFamily="34" charset="0"/>
                <a:ea typeface="Times New Roman" panose="02020603050405020304" pitchFamily="18" charset="0"/>
              </a:rPr>
              <a:t>Vi bytter spørsmål underveis, f. eks når 5-6 elever har svart.</a:t>
            </a:r>
            <a:endParaRPr lang="nb-NO" sz="1200" dirty="0">
              <a:effectLst/>
              <a:latin typeface="Times New Roman" panose="02020603050405020304" pitchFamily="18" charset="0"/>
              <a:ea typeface="Times New Roman" panose="02020603050405020304" pitchFamily="18" charset="0"/>
            </a:endParaRPr>
          </a:p>
          <a:p>
            <a:pPr marL="1143000" lvl="2" indent="-228600" algn="l">
              <a:buFont typeface="Arial" panose="020B0604020202020204" pitchFamily="34" charset="0"/>
              <a:buChar char="•"/>
              <a:tabLst>
                <a:tab pos="1371600" algn="l"/>
              </a:tabLst>
            </a:pPr>
            <a:r>
              <a:rPr lang="nb-NO" sz="11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Hva likte du i dag? </a:t>
            </a:r>
            <a:endParaRPr lang="nb-N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143000" lvl="2" indent="-228600" algn="l">
              <a:buFont typeface="Arial" panose="020B0604020202020204" pitchFamily="34" charset="0"/>
              <a:buChar char="•"/>
              <a:tabLst>
                <a:tab pos="1371600" algn="l"/>
              </a:tabLst>
            </a:pPr>
            <a:r>
              <a:rPr lang="nb-NO" sz="11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Hva lærte du? </a:t>
            </a:r>
          </a:p>
          <a:p>
            <a:pPr marL="1143000" lvl="2" indent="-228600" algn="l">
              <a:buFont typeface="Arial" panose="020B0604020202020204" pitchFamily="34" charset="0"/>
              <a:buChar char="•"/>
              <a:tabLst>
                <a:tab pos="1371600" algn="l"/>
              </a:tabLst>
            </a:pPr>
            <a:endParaRPr lang="nb-NO" sz="1100" dirty="0">
              <a:solidFill>
                <a:srgbClr val="191A35"/>
              </a:solidFill>
              <a:effectLst/>
              <a:latin typeface="Calibri" panose="020F0502020204030204" pitchFamily="34" charset="0"/>
              <a:cs typeface="Times New Roman" panose="02020603050405020304" pitchFamily="18" charset="0"/>
            </a:endParaRPr>
          </a:p>
          <a:p>
            <a:pPr marL="1143000" lvl="2" indent="-228600" algn="l">
              <a:buFont typeface="Arial" panose="020B0604020202020204" pitchFamily="34" charset="0"/>
              <a:buChar char="•"/>
              <a:tabLst>
                <a:tab pos="1371600" algn="l"/>
              </a:tabLst>
            </a:pPr>
            <a:r>
              <a:rPr lang="nb-NO" dirty="0"/>
              <a:t>Foto: Bildet er tatt av </a:t>
            </a:r>
            <a:r>
              <a:rPr lang="nb-NO" sz="1200" b="0" i="0" kern="1200" dirty="0">
                <a:solidFill>
                  <a:schemeClr val="tx1"/>
                </a:solidFill>
                <a:effectLst/>
                <a:latin typeface="+mn-lt"/>
                <a:ea typeface="+mn-ea"/>
                <a:cs typeface="+mn-cs"/>
              </a:rPr>
              <a:t>Bildet er tatt av </a:t>
            </a:r>
            <a:r>
              <a:rPr lang="nb-NO" sz="1200" b="0" i="0" u="sng" kern="1200" dirty="0">
                <a:solidFill>
                  <a:schemeClr val="tx1"/>
                </a:solidFill>
                <a:effectLst/>
                <a:latin typeface="+mn-lt"/>
                <a:ea typeface="+mn-ea"/>
                <a:cs typeface="+mn-cs"/>
                <a:hlinkClick r:id="rId3"/>
              </a:rPr>
              <a:t>Alexas_Fotos</a:t>
            </a:r>
            <a:r>
              <a:rPr lang="nb-NO" sz="1200" b="0" i="0" kern="1200" dirty="0">
                <a:solidFill>
                  <a:schemeClr val="tx1"/>
                </a:solidFill>
                <a:effectLst/>
                <a:latin typeface="+mn-lt"/>
                <a:ea typeface="+mn-ea"/>
                <a:cs typeface="+mn-cs"/>
              </a:rPr>
              <a:t> fra </a:t>
            </a:r>
            <a:r>
              <a:rPr lang="nb-NO" sz="1200" b="0" i="0" u="sng" kern="1200" dirty="0">
                <a:solidFill>
                  <a:schemeClr val="tx1"/>
                </a:solidFill>
                <a:effectLst/>
                <a:latin typeface="+mn-lt"/>
                <a:ea typeface="+mn-ea"/>
                <a:cs typeface="+mn-cs"/>
                <a:hlinkClick r:id="rId4"/>
              </a:rPr>
              <a:t>Pixabay</a:t>
            </a:r>
            <a:r>
              <a:rPr lang="nb-NO" sz="1200" b="0" i="0" kern="1200" dirty="0">
                <a:solidFill>
                  <a:schemeClr val="tx1"/>
                </a:solidFill>
                <a:effectLst/>
                <a:latin typeface="+mn-lt"/>
                <a:ea typeface="+mn-ea"/>
                <a:cs typeface="+mn-cs"/>
              </a:rPr>
              <a:t> </a:t>
            </a:r>
          </a:p>
          <a:p>
            <a:pPr marL="1143000" lvl="2" indent="-228600" algn="l">
              <a:buFont typeface="Arial" panose="020B0604020202020204" pitchFamily="34" charset="0"/>
              <a:buChar char="•"/>
              <a:tabLst>
                <a:tab pos="1371600" algn="l"/>
              </a:tabLst>
            </a:pPr>
            <a:endParaRPr lang="nb-NO"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nb-NO" sz="1200" dirty="0">
              <a:ea typeface="+mn-lt"/>
              <a:cs typeface="+mn-lt"/>
            </a:endParaRPr>
          </a:p>
          <a:p>
            <a:pPr marL="0" indent="0">
              <a:buNone/>
            </a:pPr>
            <a:endParaRPr lang="nb-NO" sz="1200" dirty="0">
              <a:ea typeface="+mn-lt"/>
              <a:cs typeface="+mn-lt"/>
            </a:endParaRPr>
          </a:p>
          <a:p>
            <a:endParaRPr lang="nb-NO" dirty="0"/>
          </a:p>
        </p:txBody>
      </p:sp>
      <p:sp>
        <p:nvSpPr>
          <p:cNvPr id="4" name="Plassholder for lysbildenummer 3"/>
          <p:cNvSpPr>
            <a:spLocks noGrp="1"/>
          </p:cNvSpPr>
          <p:nvPr>
            <p:ph type="sldNum" sz="quarter" idx="5"/>
          </p:nvPr>
        </p:nvSpPr>
        <p:spPr/>
        <p:txBody>
          <a:bodyPr/>
          <a:lstStyle/>
          <a:p>
            <a:fld id="{737E9971-35A5-C144-955B-B463B8C9BB68}" type="slidenum">
              <a:rPr lang="nb-NO" smtClean="0"/>
              <a:t>15</a:t>
            </a:fld>
            <a:endParaRPr lang="nb-NO"/>
          </a:p>
        </p:txBody>
      </p:sp>
    </p:spTree>
    <p:extLst>
      <p:ext uri="{BB962C8B-B14F-4D97-AF65-F5344CB8AC3E}">
        <p14:creationId xmlns:p14="http://schemas.microsoft.com/office/powerpoint/2010/main" val="1658153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0CB49982-5B81-874C-B881-1EDA19FBF855}" type="slidenum">
              <a:rPr lang="nb-NO" smtClean="0"/>
              <a:t>16</a:t>
            </a:fld>
            <a:endParaRPr lang="nb-NO"/>
          </a:p>
        </p:txBody>
      </p:sp>
    </p:spTree>
    <p:extLst>
      <p:ext uri="{BB962C8B-B14F-4D97-AF65-F5344CB8AC3E}">
        <p14:creationId xmlns:p14="http://schemas.microsoft.com/office/powerpoint/2010/main" val="182912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nb-NO" sz="1800" b="1" dirty="0">
                <a:effectLst/>
                <a:latin typeface="Calibri" panose="020F0502020204030204" pitchFamily="34" charset="0"/>
                <a:ea typeface="Times New Roman" panose="02020603050405020304" pitchFamily="18" charset="0"/>
                <a:cs typeface="Times New Roman" panose="02020603050405020304" pitchFamily="18" charset="0"/>
              </a:rPr>
              <a:t>Lyd – og bildefortelling om søvn</a:t>
            </a:r>
            <a:endParaRPr lang="nb-NO" sz="1800" dirty="0">
              <a:effectLst/>
              <a:latin typeface="Times New Roman" panose="02020603050405020304" pitchFamily="18" charset="0"/>
              <a:ea typeface="Times New Roman" panose="02020603050405020304" pitchFamily="18" charset="0"/>
            </a:endParaRPr>
          </a:p>
          <a:p>
            <a:pPr algn="l"/>
            <a:r>
              <a:rPr lang="nb-NO" sz="1800" dirty="0">
                <a:effectLst/>
                <a:latin typeface="Calibri" panose="020F0502020204030204" pitchFamily="34" charset="0"/>
                <a:ea typeface="Times New Roman" panose="02020603050405020304" pitchFamily="18" charset="0"/>
                <a:cs typeface="Times New Roman" panose="02020603050405020304" pitchFamily="18" charset="0"/>
              </a:rPr>
              <a:t>“Nå skal vi se og høre en fortelling om hva som skjer når vi sover.”</a:t>
            </a:r>
            <a:endParaRPr lang="nb-NO" sz="1800" dirty="0">
              <a:effectLst/>
              <a:latin typeface="Times New Roman" panose="02020603050405020304" pitchFamily="18" charset="0"/>
              <a:ea typeface="Times New Roman" panose="02020603050405020304" pitchFamily="18" charset="0"/>
            </a:endParaRPr>
          </a:p>
          <a:p>
            <a:pPr algn="l"/>
            <a:r>
              <a:rPr lang="nb-NO" sz="18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Trykk på lydikonet i presentasjonen og spill av fortellerstemmen.</a:t>
            </a:r>
            <a:endParaRPr lang="nb-NO" sz="1800" dirty="0">
              <a:effectLst/>
              <a:latin typeface="Times New Roman" panose="02020603050405020304" pitchFamily="18" charset="0"/>
              <a:ea typeface="Times New Roman" panose="02020603050405020304" pitchFamily="18" charset="0"/>
            </a:endParaRPr>
          </a:p>
          <a:p>
            <a:pPr algn="l"/>
            <a:r>
              <a:rPr lang="nb-NO" sz="1800" dirty="0">
                <a:solidFill>
                  <a:srgbClr val="191A35"/>
                </a:solidFill>
                <a:effectLst/>
                <a:latin typeface="Calibri" panose="020F0502020204030204" pitchFamily="34" charset="0"/>
                <a:ea typeface="Times New Roman" panose="02020603050405020304" pitchFamily="18" charset="0"/>
                <a:cs typeface="Times New Roman" panose="02020603050405020304" pitchFamily="18" charset="0"/>
              </a:rPr>
              <a:t>Varighet: 4 minutter</a:t>
            </a:r>
            <a:endParaRPr lang="nb-NO" sz="1800" dirty="0">
              <a:effectLst/>
              <a:latin typeface="Times New Roman" panose="02020603050405020304" pitchFamily="18" charset="0"/>
              <a:ea typeface="Times New Roman" panose="02020603050405020304" pitchFamily="18" charset="0"/>
            </a:endParaRPr>
          </a:p>
          <a:p>
            <a:endParaRPr lang="nb-NO" dirty="0">
              <a:cs typeface="Calibri"/>
            </a:endParaRPr>
          </a:p>
        </p:txBody>
      </p:sp>
      <p:sp>
        <p:nvSpPr>
          <p:cNvPr id="4" name="Plassholder for lysbildenummer 3"/>
          <p:cNvSpPr>
            <a:spLocks noGrp="1"/>
          </p:cNvSpPr>
          <p:nvPr>
            <p:ph type="sldNum" sz="quarter" idx="5"/>
          </p:nvPr>
        </p:nvSpPr>
        <p:spPr/>
        <p:txBody>
          <a:bodyPr/>
          <a:lstStyle/>
          <a:p>
            <a:fld id="{162ADF47-4189-4EF1-B4E1-419FBCB02608}" type="slidenum">
              <a:rPr lang="nb-NO" smtClean="0"/>
              <a:t>4</a:t>
            </a:fld>
            <a:endParaRPr lang="nb-NO"/>
          </a:p>
        </p:txBody>
      </p:sp>
    </p:spTree>
    <p:extLst>
      <p:ext uri="{BB962C8B-B14F-4D97-AF65-F5344CB8AC3E}">
        <p14:creationId xmlns:p14="http://schemas.microsoft.com/office/powerpoint/2010/main" val="35560377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Husker du vi lærte at kroppen vasker seg selv på innsiden når vi sover?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Det er ikke lurt å ligge med telefon eller </a:t>
            </a:r>
            <a:r>
              <a:rPr lang="nb-NO" sz="1800" i="1"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ipad</a:t>
            </a:r>
            <a:r>
              <a:rPr lang="nb-NO"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i sengen, fordi det blå lyset fra skjermene vekker hjernen.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Så lærte vi at søvnbølgene hjelper oss til å lagre nye ting så vi ikke glemmer.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i="1"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850D5744-5A31-C948-9C8A-9EAFED7F7BB9}" type="slidenum">
              <a:rPr lang="nb-NO" smtClean="0"/>
              <a:t>5</a:t>
            </a:fld>
            <a:endParaRPr lang="nb-NO"/>
          </a:p>
        </p:txBody>
      </p:sp>
    </p:spTree>
    <p:extLst>
      <p:ext uri="{BB962C8B-B14F-4D97-AF65-F5344CB8AC3E}">
        <p14:creationId xmlns:p14="http://schemas.microsoft.com/office/powerpoint/2010/main" val="1116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cs typeface="Calibri" panose="020F0502020204030204" pitchFamily="34" charset="0"/>
              </a:rPr>
              <a:t>Men hva er det verste som kan skje om du sover for lite?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At du blir mer syk.</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dirty="0"/>
          </a:p>
        </p:txBody>
      </p:sp>
      <p:sp>
        <p:nvSpPr>
          <p:cNvPr id="4" name="Plassholder for lysbildenummer 3"/>
          <p:cNvSpPr>
            <a:spLocks noGrp="1"/>
          </p:cNvSpPr>
          <p:nvPr>
            <p:ph type="sldNum" sz="quarter" idx="5"/>
          </p:nvPr>
        </p:nvSpPr>
        <p:spPr/>
        <p:txBody>
          <a:bodyPr/>
          <a:lstStyle/>
          <a:p>
            <a:fld id="{1D73BE7F-5109-994B-88B0-888CFE69423D}" type="slidenum">
              <a:rPr lang="nb-NO" smtClean="0"/>
              <a:t>6</a:t>
            </a:fld>
            <a:endParaRPr lang="nb-NO"/>
          </a:p>
        </p:txBody>
      </p:sp>
    </p:spTree>
    <p:extLst>
      <p:ext uri="{BB962C8B-B14F-4D97-AF65-F5344CB8AC3E}">
        <p14:creationId xmlns:p14="http://schemas.microsoft.com/office/powerpoint/2010/main" val="3335947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cs typeface="Calibri" panose="020F0502020204030204" pitchFamily="34" charset="0"/>
              </a:rPr>
              <a:t>Om natten lager kroppen beskyttelsesstoffer og drepeceller for å forsvare oss mot bakterier og virus.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Drepeceller som kan ødelegge bakterier og virus.</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Jo mer du sover, jo flere drepeceller får du, og jo sterkere blir forsvaret i kroppen.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Plassholder for lysbildenummer 3"/>
          <p:cNvSpPr>
            <a:spLocks noGrp="1"/>
          </p:cNvSpPr>
          <p:nvPr>
            <p:ph type="sldNum" sz="quarter" idx="5"/>
          </p:nvPr>
        </p:nvSpPr>
        <p:spPr/>
        <p:txBody>
          <a:bodyPr/>
          <a:lstStyle/>
          <a:p>
            <a:fld id="{1D73BE7F-5109-994B-88B0-888CFE69423D}" type="slidenum">
              <a:rPr lang="nb-NO" smtClean="0"/>
              <a:t>7</a:t>
            </a:fld>
            <a:endParaRPr lang="nb-NO"/>
          </a:p>
        </p:txBody>
      </p:sp>
    </p:spTree>
    <p:extLst>
      <p:ext uri="{BB962C8B-B14F-4D97-AF65-F5344CB8AC3E}">
        <p14:creationId xmlns:p14="http://schemas.microsoft.com/office/powerpoint/2010/main" val="1065689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effectLst/>
                <a:latin typeface="Calibri" panose="020F0502020204030204" pitchFamily="34" charset="0"/>
                <a:ea typeface="Calibri" panose="020F0502020204030204" pitchFamily="34" charset="0"/>
                <a:cs typeface="Calibri" panose="020F0502020204030204" pitchFamily="34" charset="0"/>
              </a:rPr>
              <a:t>Sover du for lite, lages det lite beskyttelse.</a:t>
            </a:r>
            <a:endParaRPr lang="nb-NO" sz="12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200" dirty="0">
                <a:effectLst/>
                <a:latin typeface="Calibri" panose="020F0502020204030204" pitchFamily="34" charset="0"/>
                <a:ea typeface="Calibri" panose="020F0502020204030204" pitchFamily="34" charset="0"/>
              </a:rPr>
              <a:t>Da er det mye lettere å bli smittet og bli syk</a:t>
            </a:r>
            <a:r>
              <a:rPr lang="nb-NO" sz="1800" dirty="0">
                <a:effectLst/>
              </a:rPr>
              <a:t> </a:t>
            </a:r>
          </a:p>
          <a:p>
            <a:endParaRPr lang="nb-NO" dirty="0"/>
          </a:p>
        </p:txBody>
      </p:sp>
      <p:sp>
        <p:nvSpPr>
          <p:cNvPr id="4" name="Plassholder for lysbildenummer 3"/>
          <p:cNvSpPr>
            <a:spLocks noGrp="1"/>
          </p:cNvSpPr>
          <p:nvPr>
            <p:ph type="sldNum" sz="quarter" idx="5"/>
          </p:nvPr>
        </p:nvSpPr>
        <p:spPr/>
        <p:txBody>
          <a:bodyPr/>
          <a:lstStyle/>
          <a:p>
            <a:fld id="{1D73BE7F-5109-994B-88B0-888CFE69423D}" type="slidenum">
              <a:rPr lang="nb-NO" smtClean="0"/>
              <a:t>8</a:t>
            </a:fld>
            <a:endParaRPr lang="nb-NO"/>
          </a:p>
        </p:txBody>
      </p:sp>
    </p:spTree>
    <p:extLst>
      <p:ext uri="{BB962C8B-B14F-4D97-AF65-F5344CB8AC3E}">
        <p14:creationId xmlns:p14="http://schemas.microsoft.com/office/powerpoint/2010/main" val="3521806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sz="2800" dirty="0">
              <a:effectLst/>
              <a:latin typeface="Calibri" panose="020F0502020204030204" pitchFamily="34" charset="0"/>
              <a:ea typeface="Calibri" panose="020F0502020204030204" pitchFamily="34" charset="0"/>
              <a:cs typeface="Calibri" panose="020F0502020204030204" pitchFamily="34"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Du kan få hodepine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Da er det noen som tar smertestillende tabletter.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Men hva hjelper det, om problemet er at du har sovet for lite og du heller burde sove mer?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Calibri" panose="020F0502020204030204" pitchFamily="34" charset="0"/>
            </a:endParaRPr>
          </a:p>
          <a:p>
            <a:endParaRPr lang="nb-NO" dirty="0"/>
          </a:p>
        </p:txBody>
      </p:sp>
      <p:sp>
        <p:nvSpPr>
          <p:cNvPr id="4" name="Plassholder for lysbildenummer 3"/>
          <p:cNvSpPr>
            <a:spLocks noGrp="1"/>
          </p:cNvSpPr>
          <p:nvPr>
            <p:ph type="sldNum" sz="quarter" idx="5"/>
          </p:nvPr>
        </p:nvSpPr>
        <p:spPr/>
        <p:txBody>
          <a:bodyPr/>
          <a:lstStyle/>
          <a:p>
            <a:fld id="{1D73BE7F-5109-994B-88B0-888CFE69423D}" type="slidenum">
              <a:rPr lang="nb-NO" smtClean="0"/>
              <a:t>9</a:t>
            </a:fld>
            <a:endParaRPr lang="nb-NO"/>
          </a:p>
        </p:txBody>
      </p:sp>
    </p:spTree>
    <p:extLst>
      <p:ext uri="{BB962C8B-B14F-4D97-AF65-F5344CB8AC3E}">
        <p14:creationId xmlns:p14="http://schemas.microsoft.com/office/powerpoint/2010/main" val="4160084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cs typeface="Calibri" panose="020F0502020204030204" pitchFamily="34" charset="0"/>
              </a:rPr>
              <a:t>Hvis du føler deg litt syk en kveld, er det lurt å legge seg tidlig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dirty="0">
                <a:effectLst/>
                <a:latin typeface="Calibri" panose="020F0502020204030204" pitchFamily="34" charset="0"/>
                <a:ea typeface="Calibri" panose="020F0502020204030204" pitchFamily="34" charset="0"/>
                <a:cs typeface="Calibri" panose="020F0502020204030204" pitchFamily="34" charset="0"/>
              </a:rPr>
              <a:t>Søvnen kan klare å ordne opp med vondt i halsen,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effectLst/>
                <a:latin typeface="Calibri" panose="020F0502020204030204" pitchFamily="34" charset="0"/>
                <a:ea typeface="Calibri" panose="020F0502020204030204" pitchFamily="34" charset="0"/>
                <a:cs typeface="Calibri" panose="020F0502020204030204" pitchFamily="34" charset="0"/>
              </a:rPr>
              <a:t>så du ikke blir forkjølet likevel. </a:t>
            </a:r>
            <a:endParaRPr lang="nb-NO" dirty="0"/>
          </a:p>
        </p:txBody>
      </p:sp>
      <p:sp>
        <p:nvSpPr>
          <p:cNvPr id="4" name="Plassholder for lysbildenummer 3"/>
          <p:cNvSpPr>
            <a:spLocks noGrp="1"/>
          </p:cNvSpPr>
          <p:nvPr>
            <p:ph type="sldNum" sz="quarter" idx="5"/>
          </p:nvPr>
        </p:nvSpPr>
        <p:spPr/>
        <p:txBody>
          <a:bodyPr/>
          <a:lstStyle/>
          <a:p>
            <a:fld id="{1D73BE7F-5109-994B-88B0-888CFE69423D}" type="slidenum">
              <a:rPr lang="nb-NO" smtClean="0"/>
              <a:t>10</a:t>
            </a:fld>
            <a:endParaRPr lang="nb-NO"/>
          </a:p>
        </p:txBody>
      </p:sp>
    </p:spTree>
    <p:extLst>
      <p:ext uri="{BB962C8B-B14F-4D97-AF65-F5344CB8AC3E}">
        <p14:creationId xmlns:p14="http://schemas.microsoft.com/office/powerpoint/2010/main" val="2014029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800" dirty="0">
                <a:effectLst/>
                <a:latin typeface="Calibri" panose="020F0502020204030204" pitchFamily="34" charset="0"/>
                <a:ea typeface="Calibri" panose="020F0502020204030204" pitchFamily="34" charset="0"/>
                <a:cs typeface="Calibri" panose="020F0502020204030204" pitchFamily="34" charset="0"/>
              </a:rPr>
              <a:t>Så det er mange fordeler med å sove nok.</a:t>
            </a:r>
            <a:endParaRPr lang="nb-NO" sz="1800" i="0" dirty="0">
              <a:effectLst/>
              <a:latin typeface="Calibri" panose="020F0502020204030204" pitchFamily="34" charset="0"/>
              <a:ea typeface="Calibri" panose="020F0502020204030204" pitchFamily="34" charset="0"/>
              <a:cs typeface="Times New Roman" panose="02020603050405020304" pitchFamily="18" charset="0"/>
            </a:endParaRPr>
          </a:p>
          <a:p>
            <a:r>
              <a:rPr lang="nb-NO" sz="1800" i="1" dirty="0">
                <a:effectLst/>
                <a:latin typeface="Calibri" panose="020F0502020204030204" pitchFamily="34" charset="0"/>
                <a:ea typeface="Calibri" panose="020F0502020204030204" pitchFamily="34" charset="0"/>
                <a:cs typeface="Calibri" panose="020F0502020204030204" pitchFamily="34" charset="0"/>
              </a:rPr>
              <a:t>Søvn beskytter oss mot sykdom og hjelper oss til å holde oss friske</a:t>
            </a:r>
            <a:r>
              <a:rPr lang="nb-NO" sz="1800" dirty="0">
                <a:effectLst/>
                <a:latin typeface="Calibri" panose="020F0502020204030204" pitchFamily="34" charset="0"/>
                <a:ea typeface="Calibri" panose="020F0502020204030204" pitchFamily="34" charset="0"/>
                <a:cs typeface="Calibri" panose="020F0502020204030204" pitchFamily="34" charset="0"/>
              </a:rPr>
              <a: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b-NO" sz="18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Plassholder for lysbildenummer 3"/>
          <p:cNvSpPr>
            <a:spLocks noGrp="1"/>
          </p:cNvSpPr>
          <p:nvPr>
            <p:ph type="sldNum" sz="quarter" idx="5"/>
          </p:nvPr>
        </p:nvSpPr>
        <p:spPr/>
        <p:txBody>
          <a:bodyPr/>
          <a:lstStyle/>
          <a:p>
            <a:fld id="{1D73BE7F-5109-994B-88B0-888CFE69423D}" type="slidenum">
              <a:rPr lang="nb-NO" smtClean="0"/>
              <a:t>11</a:t>
            </a:fld>
            <a:endParaRPr lang="nb-NO"/>
          </a:p>
        </p:txBody>
      </p:sp>
    </p:spTree>
    <p:extLst>
      <p:ext uri="{BB962C8B-B14F-4D97-AF65-F5344CB8AC3E}">
        <p14:creationId xmlns:p14="http://schemas.microsoft.com/office/powerpoint/2010/main" val="36738805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4.xml"/><Relationship Id="rId1" Type="http://schemas.openxmlformats.org/officeDocument/2006/relationships/themeOverride" Target="../theme/themeOverride2.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3.xml"/><Relationship Id="rId1" Type="http://schemas.openxmlformats.org/officeDocument/2006/relationships/themeOverride" Target="../theme/themeOverride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tellysbilde">
    <p:spTree>
      <p:nvGrpSpPr>
        <p:cNvPr id="1" name=""/>
        <p:cNvGrpSpPr/>
        <p:nvPr/>
      </p:nvGrpSpPr>
      <p:grpSpPr>
        <a:xfrm>
          <a:off x="0" y="0"/>
          <a:ext cx="0" cy="0"/>
          <a:chOff x="0" y="0"/>
          <a:chExt cx="0" cy="0"/>
        </a:xfrm>
      </p:grpSpPr>
      <p:sp>
        <p:nvSpPr>
          <p:cNvPr id="3" name="Tittel 1"/>
          <p:cNvSpPr>
            <a:spLocks noGrp="1"/>
          </p:cNvSpPr>
          <p:nvPr>
            <p:ph type="title"/>
          </p:nvPr>
        </p:nvSpPr>
        <p:spPr>
          <a:xfrm>
            <a:off x="4840357" y="1570383"/>
            <a:ext cx="6897303" cy="2494232"/>
          </a:xfrm>
          <a:prstGeom prst="rect">
            <a:avLst/>
          </a:prstGeom>
        </p:spPr>
        <p:txBody>
          <a:bodyPr anchor="t"/>
          <a:lstStyle>
            <a:lvl1pPr>
              <a:defRPr sz="6000"/>
            </a:lvl1pPr>
          </a:lstStyle>
          <a:p>
            <a:r>
              <a:rPr lang="nb-NO"/>
              <a:t>Klikk for å redigere tittelstil</a:t>
            </a:r>
            <a:endParaRPr lang="nb-NO" dirty="0"/>
          </a:p>
        </p:txBody>
      </p:sp>
    </p:spTree>
    <p:extLst>
      <p:ext uri="{BB962C8B-B14F-4D97-AF65-F5344CB8AC3E}">
        <p14:creationId xmlns:p14="http://schemas.microsoft.com/office/powerpoint/2010/main" val="794757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dirty="0"/>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698246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506191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spTree>
    <p:extLst>
      <p:ext uri="{BB962C8B-B14F-4D97-AF65-F5344CB8AC3E}">
        <p14:creationId xmlns:p14="http://schemas.microsoft.com/office/powerpoint/2010/main" val="27515711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961211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pic>
        <p:nvPicPr>
          <p:cNvPr id="2" name="Bilde 2">
            <a:extLst>
              <a:ext uri="{FF2B5EF4-FFF2-40B4-BE49-F238E27FC236}">
                <a16:creationId xmlns:a16="http://schemas.microsoft.com/office/drawing/2014/main" id="{FEADF123-B057-C8CC-F318-4627C86559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85425" y="927100"/>
            <a:ext cx="3040063" cy="183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lassholder for bilde 7"/>
          <p:cNvSpPr>
            <a:spLocks noGrp="1"/>
          </p:cNvSpPr>
          <p:nvPr>
            <p:ph type="pic" idx="1"/>
          </p:nvPr>
        </p:nvSpPr>
        <p:spPr>
          <a:xfrm>
            <a:off x="0" y="0"/>
            <a:ext cx="7037408" cy="6858000"/>
          </a:xfrm>
          <a:prstGeom prst="rect">
            <a:avLst/>
          </a:prstGeom>
        </p:spPr>
      </p:sp>
      <p:sp>
        <p:nvSpPr>
          <p:cNvPr id="6" name="Plassholder for tekst 2"/>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18832328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437322" y="447261"/>
            <a:ext cx="6758608" cy="4726056"/>
          </a:xfrm>
          <a:prstGeom prst="rect">
            <a:avLst/>
          </a:prstGeom>
        </p:spPr>
      </p:sp>
      <p:sp>
        <p:nvSpPr>
          <p:cNvPr id="6" name="Plassholder for tekst 2"/>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5" name="Plassholder for bilde 7"/>
          <p:cNvSpPr>
            <a:spLocks noGrp="1"/>
          </p:cNvSpPr>
          <p:nvPr>
            <p:ph type="pic" idx="11"/>
          </p:nvPr>
        </p:nvSpPr>
        <p:spPr>
          <a:xfrm>
            <a:off x="7494104" y="447261"/>
            <a:ext cx="3462131" cy="2256182"/>
          </a:xfrm>
          <a:prstGeom prst="rect">
            <a:avLst/>
          </a:prstGeom>
        </p:spPr>
      </p:sp>
      <p:sp>
        <p:nvSpPr>
          <p:cNvPr id="8" name="Plassholder for bilde 7"/>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2393315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p:cNvSpPr>
            <a:spLocks noGrp="1"/>
          </p:cNvSpPr>
          <p:nvPr>
            <p:ph type="pic" idx="1"/>
          </p:nvPr>
        </p:nvSpPr>
        <p:spPr>
          <a:xfrm>
            <a:off x="0" y="0"/>
            <a:ext cx="12192000" cy="6858000"/>
          </a:xfrm>
          <a:prstGeom prst="rect">
            <a:avLst/>
          </a:prstGeom>
        </p:spPr>
      </p:sp>
      <p:sp>
        <p:nvSpPr>
          <p:cNvPr id="6" name="Plassholder for tekst 2"/>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4172784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dirty="0"/>
              <a:t>Klikk for å redigere tittelstil</a:t>
            </a:r>
          </a:p>
        </p:txBody>
      </p:sp>
      <p:sp>
        <p:nvSpPr>
          <p:cNvPr id="3" name="Plassholder for innhold 2"/>
          <p:cNvSpPr>
            <a:spLocks noGrp="1"/>
          </p:cNvSpPr>
          <p:nvPr>
            <p:ph idx="1"/>
          </p:nvPr>
        </p:nvSpPr>
        <p:spPr>
          <a:xfrm>
            <a:off x="581889" y="1825625"/>
            <a:ext cx="10993584" cy="3899766"/>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3438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dirty="0"/>
              <a:t>Klikk for å redigere tittelstil</a:t>
            </a:r>
          </a:p>
        </p:txBody>
      </p:sp>
      <p:sp>
        <p:nvSpPr>
          <p:cNvPr id="3" name="Plassholder for tekst 2"/>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Tree>
    <p:extLst>
      <p:ext uri="{BB962C8B-B14F-4D97-AF65-F5344CB8AC3E}">
        <p14:creationId xmlns:p14="http://schemas.microsoft.com/office/powerpoint/2010/main" val="3767032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84219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dirty="0"/>
              <a:t>Klikk for å redigere tittelstil</a:t>
            </a:r>
          </a:p>
        </p:txBody>
      </p:sp>
    </p:spTree>
    <p:extLst>
      <p:ext uri="{BB962C8B-B14F-4D97-AF65-F5344CB8AC3E}">
        <p14:creationId xmlns:p14="http://schemas.microsoft.com/office/powerpoint/2010/main" val="37885532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904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dirty="0"/>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dirty="0"/>
              <a:t>Klikk for å redigere tittelstil</a:t>
            </a:r>
          </a:p>
        </p:txBody>
      </p:sp>
    </p:spTree>
    <p:extLst>
      <p:ext uri="{BB962C8B-B14F-4D97-AF65-F5344CB8AC3E}">
        <p14:creationId xmlns:p14="http://schemas.microsoft.com/office/powerpoint/2010/main" val="3564169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734715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1502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8272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4068442"/>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9064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dirty="0"/>
              <a:t>Klikk for å redigere undertittelstil i malen</a:t>
            </a:r>
          </a:p>
        </p:txBody>
      </p:sp>
    </p:spTree>
    <p:extLst>
      <p:ext uri="{BB962C8B-B14F-4D97-AF65-F5344CB8AC3E}">
        <p14:creationId xmlns:p14="http://schemas.microsoft.com/office/powerpoint/2010/main" val="437548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1668689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1.png"/><Relationship Id="rId4" Type="http://schemas.openxmlformats.org/officeDocument/2006/relationships/slideLayout" Target="../slideLayouts/slideLayout17.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6"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e 6">
            <a:extLst>
              <a:ext uri="{FF2B5EF4-FFF2-40B4-BE49-F238E27FC236}">
                <a16:creationId xmlns:a16="http://schemas.microsoft.com/office/drawing/2014/main" id="{31DA153D-2336-1430-E7B2-06BEA23DAA0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Bilde 7">
            <a:extLst>
              <a:ext uri="{FF2B5EF4-FFF2-40B4-BE49-F238E27FC236}">
                <a16:creationId xmlns:a16="http://schemas.microsoft.com/office/drawing/2014/main" id="{7E6A3F37-1FBA-6D37-1A1D-1F105E8580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01625" y="-1427163"/>
            <a:ext cx="12182475" cy="860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8" r:id="rId1"/>
    <p:sldLayoutId id="2147483729" r:id="rId2"/>
    <p:sldLayoutId id="2147483741" r:id="rId3"/>
    <p:sldLayoutId id="2147483730" r:id="rId4"/>
    <p:sldLayoutId id="2147483742" r:id="rId5"/>
    <p:sldLayoutId id="2147483745" r:id="rId6"/>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2290" name="Bilde 1">
            <a:extLst>
              <a:ext uri="{FF2B5EF4-FFF2-40B4-BE49-F238E27FC236}">
                <a16:creationId xmlns:a16="http://schemas.microsoft.com/office/drawing/2014/main" id="{B3682CAB-3FB0-E076-BC37-A02212167128}"/>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43" r:id="rId1"/>
    <p:sldLayoutId id="2147483731" r:id="rId2"/>
    <p:sldLayoutId id="2147483732" r:id="rId3"/>
    <p:sldLayoutId id="2147483733" r:id="rId4"/>
    <p:sldLayoutId id="2147483734" r:id="rId5"/>
    <p:sldLayoutId id="2147483735" r:id="rId6"/>
    <p:sldLayoutId id="2147483744" r:id="rId7"/>
    <p:sldLayoutId id="2147483746" r:id="rId8"/>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D0D1A"/>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D0D1A"/>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D0D1A"/>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D0D1A"/>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19.png"/><Relationship Id="rId5" Type="http://schemas.openxmlformats.org/officeDocument/2006/relationships/image" Target="../media/image25.jpeg"/><Relationship Id="rId4"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9.png"/><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19.png"/><Relationship Id="rId5" Type="http://schemas.openxmlformats.org/officeDocument/2006/relationships/image" Target="../media/image28.jpeg"/><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iokommune.sharepoint.com/sites/OPVRobustebarn-prosjekt/_layouts/15/stream.aspx?id=%2Fsites%2FOPVRobustebarn%2Dprosjekt%2FShared%20Documents%2FGeneral%2FMusikkvideo%2FRobuste%20barn%20Can%27t%20Stop%20The%20Feeling%2Emp4&amp;nav=eyJyZWZlcnJhbEluZm8iOnsicmVmZXJyYWxBcHAiOiJTdHJlYW1XZWJBcHAiLCJyZWZlcnJhbFZpZXciOiJTaGFyZURpYWxvZyIsInJlZmVycmFsQXBwUGxhdGZvcm0iOiJXZWIiLCJyZWZlcnJhbE1vZGUiOiJ2aWV3In19&amp;ga=1&amp;referrer=StreamWebApp%2EWeb&amp;referrerScenario=AddressBarCopied%2Eview" TargetMode="External"/><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7.xml"/><Relationship Id="rId7" Type="http://schemas.openxmlformats.org/officeDocument/2006/relationships/image" Target="../media/image18.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9.png"/><Relationship Id="rId5" Type="http://schemas.openxmlformats.org/officeDocument/2006/relationships/image" Target="../media/image20.jpeg"/><Relationship Id="rId4"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19.png"/><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9.png"/><Relationship Id="rId5" Type="http://schemas.openxmlformats.org/officeDocument/2006/relationships/image" Target="../media/image23.jpeg"/><Relationship Id="rId4"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9.png"/><Relationship Id="rId5" Type="http://schemas.openxmlformats.org/officeDocument/2006/relationships/image" Target="../media/image24.png"/><Relationship Id="rId4"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7EA47DF-ED2C-5B98-1D78-FB9F94D617FF}"/>
              </a:ext>
            </a:extLst>
          </p:cNvPr>
          <p:cNvSpPr>
            <a:spLocks noGrp="1"/>
          </p:cNvSpPr>
          <p:nvPr>
            <p:ph type="ctrTitle"/>
          </p:nvPr>
        </p:nvSpPr>
        <p:spPr>
          <a:xfrm>
            <a:off x="1839073" y="5178174"/>
            <a:ext cx="8692787" cy="835943"/>
          </a:xfrm>
        </p:spPr>
        <p:txBody>
          <a:bodyPr/>
          <a:lstStyle/>
          <a:p>
            <a:r>
              <a:rPr lang="nb-NO" sz="4800" dirty="0"/>
              <a:t>Søvn 4.trinn</a:t>
            </a:r>
            <a:br>
              <a:rPr lang="nb-NO" sz="4800" dirty="0"/>
            </a:br>
            <a:r>
              <a:rPr lang="nb-NO" sz="4800" dirty="0"/>
              <a:t>Søvn som medisin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descr="Et bilde som inneholder Barnekunst, tegning, maling, kunst&#10;&#10;Automatisk generert beskrivelse">
            <a:extLst>
              <a:ext uri="{FF2B5EF4-FFF2-40B4-BE49-F238E27FC236}">
                <a16:creationId xmlns:a16="http://schemas.microsoft.com/office/drawing/2014/main" id="{7AC45381-3C8D-0EF6-5D01-B288126EF83B}"/>
              </a:ext>
            </a:extLst>
          </p:cNvPr>
          <p:cNvPicPr>
            <a:picLocks noGrp="1" noChangeAspect="1"/>
          </p:cNvPicPr>
          <p:nvPr>
            <p:ph type="pic" idx="1"/>
          </p:nvPr>
        </p:nvPicPr>
        <p:blipFill>
          <a:blip r:embed="rId5" cstate="email">
            <a:extLst>
              <a:ext uri="{28A0092B-C50C-407E-A947-70E740481C1C}">
                <a14:useLocalDpi xmlns:a14="http://schemas.microsoft.com/office/drawing/2010/main"/>
              </a:ext>
            </a:extLst>
          </a:blip>
          <a:srcRect/>
          <a:stretch>
            <a:fillRect/>
          </a:stretch>
        </p:blipFill>
        <p:spPr>
          <a:xfrm>
            <a:off x="0" y="-1667435"/>
            <a:ext cx="12192000" cy="8525435"/>
          </a:xfrm>
        </p:spPr>
      </p:pic>
      <p:pic>
        <p:nvPicPr>
          <p:cNvPr id="4" name="Lyd 3">
            <a:extLst>
              <a:ext uri="{FF2B5EF4-FFF2-40B4-BE49-F238E27FC236}">
                <a16:creationId xmlns:a16="http://schemas.microsoft.com/office/drawing/2014/main" id="{88363ADD-39FF-BD23-828C-536DD0427D2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703810777"/>
      </p:ext>
    </p:extLst>
  </p:cSld>
  <p:clrMapOvr>
    <a:masterClrMapping/>
  </p:clrMapOvr>
  <mc:AlternateContent xmlns:mc="http://schemas.openxmlformats.org/markup-compatibility/2006" xmlns:p14="http://schemas.microsoft.com/office/powerpoint/2010/main">
    <mc:Choice Requires="p14">
      <p:transition spd="slow" p14:dur="2000" advTm="14613"/>
    </mc:Choice>
    <mc:Fallback xmlns="">
      <p:transition spd="slow" advTm="146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lassholder for bilde 22" descr="Et bilde som inneholder clip art, Animasjon, illustrasjon, anime&#10;&#10;Automatisk generert beskrivelse">
            <a:extLst>
              <a:ext uri="{FF2B5EF4-FFF2-40B4-BE49-F238E27FC236}">
                <a16:creationId xmlns:a16="http://schemas.microsoft.com/office/drawing/2014/main" id="{56EC79B6-8D22-196C-161F-D828F7C731CE}"/>
              </a:ext>
            </a:extLst>
          </p:cNvPr>
          <p:cNvPicPr>
            <a:picLocks noGrp="1" noChangeAspect="1"/>
          </p:cNvPicPr>
          <p:nvPr>
            <p:ph type="pic" idx="1"/>
          </p:nvPr>
        </p:nvPicPr>
        <p:blipFill>
          <a:blip r:embed="rId5" cstate="email">
            <a:extLst>
              <a:ext uri="{28A0092B-C50C-407E-A947-70E740481C1C}">
                <a14:useLocalDpi xmlns:a14="http://schemas.microsoft.com/office/drawing/2010/main"/>
              </a:ext>
            </a:extLst>
          </a:blip>
          <a:srcRect/>
          <a:stretch>
            <a:fillRect/>
          </a:stretch>
        </p:blipFill>
        <p:spPr>
          <a:xfrm>
            <a:off x="-2262575" y="0"/>
            <a:ext cx="10074922" cy="7045037"/>
          </a:xfrm>
        </p:spPr>
      </p:pic>
      <p:pic>
        <p:nvPicPr>
          <p:cNvPr id="25" name="Bilde 24" descr="Et bilde som inneholder clip art, tegning, illustrasjon, strektegning&#10;&#10;Automatisk generert beskrivelse">
            <a:extLst>
              <a:ext uri="{FF2B5EF4-FFF2-40B4-BE49-F238E27FC236}">
                <a16:creationId xmlns:a16="http://schemas.microsoft.com/office/drawing/2014/main" id="{88F586E1-09E8-CB73-5B9D-8F54122E11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46963" y="0"/>
            <a:ext cx="7045037" cy="7045037"/>
          </a:xfrm>
          <a:prstGeom prst="rect">
            <a:avLst/>
          </a:prstGeom>
        </p:spPr>
      </p:pic>
      <p:pic>
        <p:nvPicPr>
          <p:cNvPr id="4" name="Lyd 3">
            <a:extLst>
              <a:ext uri="{FF2B5EF4-FFF2-40B4-BE49-F238E27FC236}">
                <a16:creationId xmlns:a16="http://schemas.microsoft.com/office/drawing/2014/main" id="{03BCA4EE-4A8A-43D8-2211-1C919957331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44367041"/>
      </p:ext>
    </p:extLst>
  </p:cSld>
  <p:clrMapOvr>
    <a:masterClrMapping/>
  </p:clrMapOvr>
  <mc:AlternateContent xmlns:mc="http://schemas.openxmlformats.org/markup-compatibility/2006" xmlns:p14="http://schemas.microsoft.com/office/powerpoint/2010/main">
    <mc:Choice Requires="p14">
      <p:transition spd="slow" p14:dur="2000" advTm="10654"/>
    </mc:Choice>
    <mc:Fallback xmlns="">
      <p:transition spd="slow" advTm="106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clip art, Tegnefilm, illustrasjon, tegnefilm&#10;&#10;Automatisk generert beskrivelse">
            <a:extLst>
              <a:ext uri="{FF2B5EF4-FFF2-40B4-BE49-F238E27FC236}">
                <a16:creationId xmlns:a16="http://schemas.microsoft.com/office/drawing/2014/main" id="{D46DC491-8639-5227-E105-9AABF002688D}"/>
              </a:ext>
            </a:extLst>
          </p:cNvPr>
          <p:cNvPicPr>
            <a:picLocks noGrp="1" noChangeAspect="1"/>
          </p:cNvPicPr>
          <p:nvPr>
            <p:ph type="pic" idx="1"/>
          </p:nvPr>
        </p:nvPicPr>
        <p:blipFill rotWithShape="1">
          <a:blip r:embed="rId5" cstate="email">
            <a:extLst>
              <a:ext uri="{28A0092B-C50C-407E-A947-70E740481C1C}">
                <a14:useLocalDpi xmlns:a14="http://schemas.microsoft.com/office/drawing/2010/main"/>
              </a:ext>
            </a:extLst>
          </a:blip>
          <a:srcRect/>
          <a:stretch/>
        </p:blipFill>
        <p:spPr>
          <a:xfrm>
            <a:off x="20" y="10"/>
            <a:ext cx="12191980" cy="6857990"/>
          </a:xfrm>
          <a:noFill/>
        </p:spPr>
      </p:pic>
      <p:pic>
        <p:nvPicPr>
          <p:cNvPr id="4" name="Lyd 3">
            <a:extLst>
              <a:ext uri="{FF2B5EF4-FFF2-40B4-BE49-F238E27FC236}">
                <a16:creationId xmlns:a16="http://schemas.microsoft.com/office/drawing/2014/main" id="{263EE002-FAF2-1904-D525-1EB4C3189DE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557422789"/>
      </p:ext>
    </p:extLst>
  </p:cSld>
  <p:clrMapOvr>
    <a:masterClrMapping/>
  </p:clrMapOvr>
  <mc:AlternateContent xmlns:mc="http://schemas.openxmlformats.org/markup-compatibility/2006" xmlns:p14="http://schemas.microsoft.com/office/powerpoint/2010/main">
    <mc:Choice Requires="p14">
      <p:transition spd="slow" p14:dur="2000" advTm="21968"/>
    </mc:Choice>
    <mc:Fallback xmlns="">
      <p:transition spd="slow" advTm="2196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86F1B6D-108A-51E0-2155-ABDCEFDEFF21}"/>
              </a:ext>
            </a:extLst>
          </p:cNvPr>
          <p:cNvSpPr>
            <a:spLocks noGrp="1"/>
          </p:cNvSpPr>
          <p:nvPr>
            <p:ph idx="4294967295"/>
          </p:nvPr>
        </p:nvSpPr>
        <p:spPr>
          <a:xfrm>
            <a:off x="1113713" y="1459258"/>
            <a:ext cx="6062134" cy="3606800"/>
          </a:xfrm>
          <a:prstGeom prst="rect">
            <a:avLst/>
          </a:prstGeom>
        </p:spPr>
        <p:txBody>
          <a:bodyPr/>
          <a:lstStyle/>
          <a:p>
            <a:pPr marL="0" indent="0">
              <a:buNone/>
            </a:pPr>
            <a:r>
              <a:rPr lang="nb-NO" sz="4400" dirty="0">
                <a:effectLst/>
                <a:latin typeface="Calibri" panose="020F0502020204030204" pitchFamily="34" charset="0"/>
                <a:ea typeface="Times New Roman" panose="02020603050405020304" pitchFamily="18" charset="0"/>
                <a:cs typeface="Times New Roman" panose="02020603050405020304" pitchFamily="18" charset="0"/>
              </a:rPr>
              <a:t>Par på tid: </a:t>
            </a:r>
          </a:p>
          <a:p>
            <a:pPr marL="0" indent="0">
              <a:buNone/>
            </a:pPr>
            <a:endParaRPr lang="nb-NO" sz="4400" dirty="0">
              <a:ea typeface="Times New Roman" panose="02020603050405020304" pitchFamily="18" charset="0"/>
              <a:cs typeface="Times New Roman" panose="02020603050405020304" pitchFamily="18" charset="0"/>
            </a:endParaRPr>
          </a:p>
          <a:p>
            <a:pPr marL="0" indent="0">
              <a:buNone/>
            </a:pPr>
            <a:r>
              <a:rPr lang="nb-NO" sz="4400" dirty="0">
                <a:effectLst/>
                <a:latin typeface="Calibri" panose="020F0502020204030204" pitchFamily="34" charset="0"/>
                <a:ea typeface="Times New Roman" panose="02020603050405020304" pitchFamily="18" charset="0"/>
                <a:cs typeface="Times New Roman" panose="02020603050405020304" pitchFamily="18" charset="0"/>
              </a:rPr>
              <a:t>Hvorfor er søvn </a:t>
            </a:r>
          </a:p>
          <a:p>
            <a:pPr marL="0" indent="0">
              <a:buNone/>
            </a:pPr>
            <a:r>
              <a:rPr lang="nb-NO" sz="4400" dirty="0">
                <a:effectLst/>
                <a:latin typeface="Calibri" panose="020F0502020204030204" pitchFamily="34" charset="0"/>
                <a:ea typeface="Times New Roman" panose="02020603050405020304" pitchFamily="18" charset="0"/>
                <a:cs typeface="Times New Roman" panose="02020603050405020304" pitchFamily="18" charset="0"/>
              </a:rPr>
              <a:t>bra for oss?</a:t>
            </a:r>
          </a:p>
          <a:p>
            <a:pPr marL="0" indent="0">
              <a:buNone/>
            </a:pPr>
            <a:r>
              <a:rPr lang="nb-NO" sz="2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b-NO" dirty="0"/>
          </a:p>
        </p:txBody>
      </p:sp>
    </p:spTree>
    <p:extLst>
      <p:ext uri="{BB962C8B-B14F-4D97-AF65-F5344CB8AC3E}">
        <p14:creationId xmlns:p14="http://schemas.microsoft.com/office/powerpoint/2010/main" val="479862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0FA9807-ADA6-A343-921A-E07D03FF8D55}"/>
              </a:ext>
            </a:extLst>
          </p:cNvPr>
          <p:cNvSpPr>
            <a:spLocks noGrp="1"/>
          </p:cNvSpPr>
          <p:nvPr>
            <p:ph type="title"/>
          </p:nvPr>
        </p:nvSpPr>
        <p:spPr>
          <a:xfrm>
            <a:off x="4354887" y="2283985"/>
            <a:ext cx="7296786" cy="1500320"/>
          </a:xfrm>
        </p:spPr>
        <p:txBody>
          <a:bodyPr>
            <a:noAutofit/>
          </a:bodyPr>
          <a:lstStyle/>
          <a:p>
            <a:r>
              <a:rPr lang="nb-NO" sz="5400" dirty="0">
                <a:solidFill>
                  <a:schemeClr val="accent1"/>
                </a:solidFill>
              </a:rPr>
              <a:t>Vi leker </a:t>
            </a:r>
            <a:br>
              <a:rPr lang="nb-NO" sz="5400" dirty="0">
                <a:solidFill>
                  <a:schemeClr val="accent1"/>
                </a:solidFill>
              </a:rPr>
            </a:br>
            <a:r>
              <a:rPr lang="nb-NO" sz="5400" dirty="0">
                <a:solidFill>
                  <a:schemeClr val="accent1"/>
                </a:solidFill>
              </a:rPr>
              <a:t>«Morderleken»</a:t>
            </a:r>
          </a:p>
        </p:txBody>
      </p:sp>
    </p:spTree>
    <p:extLst>
      <p:ext uri="{BB962C8B-B14F-4D97-AF65-F5344CB8AC3E}">
        <p14:creationId xmlns:p14="http://schemas.microsoft.com/office/powerpoint/2010/main" val="486478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p:txBody>
          <a:bodyPr/>
          <a:lstStyle/>
          <a:p>
            <a:br>
              <a:rPr lang="nb-NO"/>
            </a:br>
            <a:r>
              <a:rPr lang="nb-NO">
                <a:solidFill>
                  <a:schemeClr val="accent1"/>
                </a:solidFill>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5564908" y="2122488"/>
            <a:ext cx="5437911" cy="3806248"/>
          </a:xfrm>
        </p:spPr>
        <p:txBody>
          <a:bodyPr/>
          <a:lstStyle/>
          <a:p>
            <a:pPr marL="0" indent="0">
              <a:buNone/>
            </a:pPr>
            <a:endParaRPr lang="nb-NO" sz="2400">
              <a:ea typeface="+mn-lt"/>
              <a:cs typeface="+mn-lt"/>
            </a:endParaRPr>
          </a:p>
          <a:p>
            <a:pPr lvl="2"/>
            <a:r>
              <a:rPr lang="nb-NO" sz="3200">
                <a:solidFill>
                  <a:schemeClr val="accent1"/>
                </a:solidFill>
                <a:ea typeface="+mn-lt"/>
                <a:cs typeface="+mn-lt"/>
              </a:rPr>
              <a:t>Hva likte du i dag? </a:t>
            </a:r>
          </a:p>
          <a:p>
            <a:pPr lvl="2"/>
            <a:r>
              <a:rPr lang="nb-NO" sz="3200">
                <a:solidFill>
                  <a:schemeClr val="accent1"/>
                </a:solidFill>
                <a:ea typeface="+mn-lt"/>
                <a:cs typeface="+mn-lt"/>
              </a:rPr>
              <a:t>Hva lærte du? </a:t>
            </a:r>
          </a:p>
          <a:p>
            <a:pPr lvl="2"/>
            <a:r>
              <a:rPr lang="nb-NO" sz="3200">
                <a:solidFill>
                  <a:schemeClr val="accent1"/>
                </a:solidFill>
                <a:ea typeface="+mn-lt"/>
                <a:cs typeface="+mn-lt"/>
              </a:rPr>
              <a:t>Hvorfor er dette viktig å snakke om?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C500FDEC-0B7A-8C81-873B-550829422361}"/>
              </a:ext>
            </a:extLst>
          </p:cNvPr>
          <p:cNvSpPr>
            <a:spLocks noGrp="1"/>
          </p:cNvSpPr>
          <p:nvPr>
            <p:ph type="title"/>
          </p:nvPr>
        </p:nvSpPr>
        <p:spPr>
          <a:xfrm>
            <a:off x="3776868" y="2678840"/>
            <a:ext cx="7981120" cy="1500320"/>
          </a:xfrm>
        </p:spPr>
        <p:txBody>
          <a:bodyPr>
            <a:normAutofit/>
          </a:bodyPr>
          <a:lstStyle/>
          <a:p>
            <a:r>
              <a:rPr lang="nb-NO" sz="4800" dirty="0">
                <a:solidFill>
                  <a:schemeClr val="accent1"/>
                </a:solidFill>
                <a:latin typeface="+mn-lt"/>
              </a:rPr>
              <a:t>Dele ut søvnskriv til foresatte som ranselpost</a:t>
            </a:r>
          </a:p>
        </p:txBody>
      </p:sp>
    </p:spTree>
    <p:extLst>
      <p:ext uri="{BB962C8B-B14F-4D97-AF65-F5344CB8AC3E}">
        <p14:creationId xmlns:p14="http://schemas.microsoft.com/office/powerpoint/2010/main" val="4079509449"/>
      </p:ext>
    </p:extLst>
  </p:cSld>
  <p:clrMapOvr>
    <a:masterClrMapping/>
  </p:clrMapOvr>
  <mc:AlternateContent xmlns:mc="http://schemas.openxmlformats.org/markup-compatibility/2006" xmlns:p14="http://schemas.microsoft.com/office/powerpoint/2010/main">
    <mc:Choice Requires="p14">
      <p:transition spd="slow" p14:dur="2000" advTm="9664"/>
    </mc:Choice>
    <mc:Fallback xmlns="">
      <p:transition spd="slow" advTm="966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descr="Et bilde som inneholder tekst, elektronikk, computer, datamaskin&#10;&#10;Automatisk generert beskrivelse">
            <a:extLst>
              <a:ext uri="{FF2B5EF4-FFF2-40B4-BE49-F238E27FC236}">
                <a16:creationId xmlns:a16="http://schemas.microsoft.com/office/drawing/2014/main" id="{166AD9D6-23BE-292F-0C8A-7EAF8312D2D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0650" y="68263"/>
            <a:ext cx="10837863" cy="6721475"/>
          </a:xfrm>
          <a:prstGeom prst="rect">
            <a:avLst/>
          </a:prstGeom>
          <a:noFill/>
        </p:spPr>
      </p:pic>
      <p:sp>
        <p:nvSpPr>
          <p:cNvPr id="4" name="TekstSylinder 3">
            <a:extLst>
              <a:ext uri="{FF2B5EF4-FFF2-40B4-BE49-F238E27FC236}">
                <a16:creationId xmlns:a16="http://schemas.microsoft.com/office/drawing/2014/main" id="{5BD0801A-E72D-84BB-EDB8-D0990C1A767F}"/>
              </a:ext>
            </a:extLst>
          </p:cNvPr>
          <p:cNvSpPr txBox="1"/>
          <p:nvPr/>
        </p:nvSpPr>
        <p:spPr>
          <a:xfrm>
            <a:off x="3894666" y="1049867"/>
            <a:ext cx="5046133" cy="3046988"/>
          </a:xfrm>
          <a:prstGeom prst="rect">
            <a:avLst/>
          </a:prstGeom>
          <a:noFill/>
        </p:spPr>
        <p:txBody>
          <a:bodyPr wrap="square" rtlCol="0">
            <a:spAutoFit/>
          </a:bodyPr>
          <a:lstStyle/>
          <a:p>
            <a:r>
              <a:rPr lang="nb-NO" sz="3200" b="1" dirty="0"/>
              <a:t>Tegningene er laget av en datamaskin som bruker kunstig intelligens.</a:t>
            </a:r>
          </a:p>
          <a:p>
            <a:endParaRPr lang="nb-NO" sz="3200" b="1" dirty="0"/>
          </a:p>
          <a:p>
            <a:r>
              <a:rPr lang="nb-NO" sz="3200" b="1" dirty="0"/>
              <a:t>Takk til DALL-E for fine tegninger.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7DB3810-1852-0048-9FC9-2BA8CBC16699}"/>
              </a:ext>
            </a:extLst>
          </p:cNvPr>
          <p:cNvSpPr>
            <a:spLocks noGrp="1"/>
          </p:cNvSpPr>
          <p:nvPr>
            <p:ph type="title"/>
          </p:nvPr>
        </p:nvSpPr>
        <p:spPr>
          <a:xfrm>
            <a:off x="581889" y="766906"/>
            <a:ext cx="10993584" cy="1325563"/>
          </a:xfrm>
        </p:spPr>
        <p:txBody>
          <a:bodyPr/>
          <a:lstStyle/>
          <a:p>
            <a:r>
              <a:rPr lang="nb-NO" dirty="0">
                <a:solidFill>
                  <a:schemeClr val="accent1"/>
                </a:solidFill>
              </a:rPr>
              <a:t>Vi lager en ring og setter oss ned</a:t>
            </a:r>
          </a:p>
        </p:txBody>
      </p:sp>
      <p:sp>
        <p:nvSpPr>
          <p:cNvPr id="3" name="Plassholder for innhold 2">
            <a:extLst>
              <a:ext uri="{FF2B5EF4-FFF2-40B4-BE49-F238E27FC236}">
                <a16:creationId xmlns:a16="http://schemas.microsoft.com/office/drawing/2014/main" id="{9571E5C1-4065-11EF-BCD3-9E36D3ED3B11}"/>
              </a:ext>
            </a:extLst>
          </p:cNvPr>
          <p:cNvSpPr>
            <a:spLocks noGrp="1"/>
          </p:cNvSpPr>
          <p:nvPr>
            <p:ph sz="half" idx="1"/>
          </p:nvPr>
        </p:nvSpPr>
        <p:spPr>
          <a:xfrm>
            <a:off x="581312" y="1825913"/>
            <a:ext cx="5437911" cy="3806248"/>
          </a:xfrm>
        </p:spPr>
        <p:txBody>
          <a:bodyPr/>
          <a:lstStyle/>
          <a:p>
            <a:pPr marL="0" indent="0">
              <a:buNone/>
            </a:pPr>
            <a:endParaRPr lang="nb-NO" sz="2800" dirty="0">
              <a:solidFill>
                <a:schemeClr val="tx1">
                  <a:lumMod val="85000"/>
                  <a:lumOff val="15000"/>
                </a:schemeClr>
              </a:solidFill>
            </a:endParaRPr>
          </a:p>
          <a:p>
            <a:r>
              <a:rPr lang="nb-NO" sz="2800" dirty="0">
                <a:solidFill>
                  <a:schemeClr val="accent1"/>
                </a:solidFill>
              </a:rPr>
              <a:t>Vi spiller inngangsmusikken! </a:t>
            </a:r>
          </a:p>
          <a:p>
            <a:r>
              <a:rPr lang="nb-NO" sz="2800" dirty="0">
                <a:solidFill>
                  <a:schemeClr val="accent1"/>
                </a:solidFill>
              </a:rPr>
              <a:t>Vi rydder klasserom</a:t>
            </a:r>
          </a:p>
          <a:p>
            <a:r>
              <a:rPr lang="nb-NO" sz="2800" dirty="0">
                <a:solidFill>
                  <a:schemeClr val="accent1"/>
                </a:solidFill>
              </a:rPr>
              <a:t> Vi samles i ringen</a:t>
            </a:r>
          </a:p>
          <a:p>
            <a:endParaRPr lang="nb-NO" sz="2800" dirty="0">
              <a:solidFill>
                <a:schemeClr val="accent1"/>
              </a:solidFill>
            </a:endParaRPr>
          </a:p>
          <a:p>
            <a:pPr marL="0" indent="0">
              <a:buNone/>
            </a:pPr>
            <a:r>
              <a:rPr lang="nb-NO" dirty="0">
                <a:solidFill>
                  <a:schemeClr val="accent1"/>
                </a:solidFill>
              </a:rPr>
              <a:t>Robuste Barn </a:t>
            </a:r>
            <a:r>
              <a:rPr lang="nb-NO" dirty="0">
                <a:solidFill>
                  <a:schemeClr val="accent1"/>
                </a:solidFill>
                <a:hlinkClick r:id="rId3"/>
              </a:rPr>
              <a:t>«</a:t>
            </a:r>
            <a:r>
              <a:rPr lang="nb-NO" dirty="0" err="1">
                <a:solidFill>
                  <a:schemeClr val="accent1"/>
                </a:solidFill>
                <a:hlinkClick r:id="rId3"/>
              </a:rPr>
              <a:t>Can´t</a:t>
            </a:r>
            <a:r>
              <a:rPr lang="nb-NO" dirty="0">
                <a:solidFill>
                  <a:schemeClr val="accent1"/>
                </a:solidFill>
                <a:hlinkClick r:id="rId3"/>
              </a:rPr>
              <a:t> stop </a:t>
            </a:r>
            <a:r>
              <a:rPr lang="nb-NO" dirty="0" err="1">
                <a:solidFill>
                  <a:schemeClr val="accent1"/>
                </a:solidFill>
                <a:hlinkClick r:id="rId3"/>
              </a:rPr>
              <a:t>the</a:t>
            </a:r>
            <a:r>
              <a:rPr lang="nb-NO" dirty="0">
                <a:solidFill>
                  <a:schemeClr val="accent1"/>
                </a:solidFill>
                <a:hlinkClick r:id="rId3"/>
              </a:rPr>
              <a:t> feeling» </a:t>
            </a:r>
            <a:endParaRPr lang="nb-NO" sz="2800" dirty="0">
              <a:solidFill>
                <a:schemeClr val="accent1"/>
              </a:solidFill>
            </a:endParaRPr>
          </a:p>
          <a:p>
            <a:endParaRPr lang="nb-NO" sz="2800" dirty="0">
              <a:solidFill>
                <a:schemeClr val="accent1"/>
              </a:solidFill>
            </a:endParaRPr>
          </a:p>
          <a:p>
            <a:endParaRPr lang="nb-NO" sz="2800" dirty="0">
              <a:solidFill>
                <a:schemeClr val="accent1"/>
              </a:solidFill>
            </a:endParaRPr>
          </a:p>
          <a:p>
            <a:pPr marL="0" indent="0">
              <a:buNone/>
            </a:pPr>
            <a:endParaRPr lang="nb-NO" sz="3200" dirty="0">
              <a:solidFill>
                <a:schemeClr val="tx1">
                  <a:lumMod val="85000"/>
                  <a:lumOff val="15000"/>
                </a:schemeClr>
              </a:solidFill>
            </a:endParaRPr>
          </a:p>
          <a:p>
            <a:pPr marL="0" indent="0">
              <a:buNone/>
            </a:pPr>
            <a:endParaRPr lang="nb-NO" sz="2800" dirty="0">
              <a:solidFill>
                <a:schemeClr val="tx1">
                  <a:lumMod val="85000"/>
                  <a:lumOff val="15000"/>
                </a:schemeClr>
              </a:solidFill>
            </a:endParaRPr>
          </a:p>
        </p:txBody>
      </p:sp>
      <p:pic>
        <p:nvPicPr>
          <p:cNvPr id="8" name="Plassholder for innhold 7" descr="Et bilde som inneholder tekst, elektronikk, skjerm, skjermbilde&#10;&#10;Automatisk generert beskrivelse">
            <a:extLst>
              <a:ext uri="{FF2B5EF4-FFF2-40B4-BE49-F238E27FC236}">
                <a16:creationId xmlns:a16="http://schemas.microsoft.com/office/drawing/2014/main" id="{11A39FD8-F604-DD9D-514E-A90C707F8408}"/>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1938713"/>
            <a:ext cx="5403850" cy="3580648"/>
          </a:xfrm>
        </p:spPr>
      </p:pic>
    </p:spTree>
    <p:extLst>
      <p:ext uri="{BB962C8B-B14F-4D97-AF65-F5344CB8AC3E}">
        <p14:creationId xmlns:p14="http://schemas.microsoft.com/office/powerpoint/2010/main" val="203555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6586F45D-8231-B05B-74AB-80DD0B642703}"/>
              </a:ext>
            </a:extLst>
          </p:cNvPr>
          <p:cNvSpPr>
            <a:spLocks noGrp="1"/>
          </p:cNvSpPr>
          <p:nvPr>
            <p:ph type="title"/>
          </p:nvPr>
        </p:nvSpPr>
        <p:spPr/>
        <p:txBody>
          <a:bodyPr/>
          <a:lstStyle/>
          <a:p>
            <a:r>
              <a:rPr lang="nb-NO" sz="4000" dirty="0"/>
              <a:t>Vi synger </a:t>
            </a:r>
            <a:r>
              <a:rPr lang="nb-NO" sz="4000" dirty="0" err="1"/>
              <a:t>Klatremus`voggevise</a:t>
            </a:r>
            <a:endParaRPr lang="nb-NO" sz="4000" dirty="0"/>
          </a:p>
        </p:txBody>
      </p:sp>
      <p:pic>
        <p:nvPicPr>
          <p:cNvPr id="9" name="Plassholder for innhold 8" descr="Et bilde som inneholder tre, utendørs, person&#10;&#10;Automatisk generert beskrivelse">
            <a:extLst>
              <a:ext uri="{FF2B5EF4-FFF2-40B4-BE49-F238E27FC236}">
                <a16:creationId xmlns:a16="http://schemas.microsoft.com/office/drawing/2014/main" id="{2CDBFD2D-9481-588A-C06F-4F33A4988CB6}"/>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1520423" y="1825625"/>
            <a:ext cx="3561567" cy="3806825"/>
          </a:xfrm>
        </p:spPr>
      </p:pic>
      <p:sp>
        <p:nvSpPr>
          <p:cNvPr id="6" name="Plassholder for tekst 5">
            <a:extLst>
              <a:ext uri="{FF2B5EF4-FFF2-40B4-BE49-F238E27FC236}">
                <a16:creationId xmlns:a16="http://schemas.microsoft.com/office/drawing/2014/main" id="{25C00DCB-13CE-F145-2CDF-103AC001C317}"/>
              </a:ext>
            </a:extLst>
          </p:cNvPr>
          <p:cNvSpPr>
            <a:spLocks noGrp="1"/>
          </p:cNvSpPr>
          <p:nvPr>
            <p:ph sz="half" idx="2"/>
          </p:nvPr>
        </p:nvSpPr>
        <p:spPr/>
        <p:txBody>
          <a:bodyPr/>
          <a:lstStyle/>
          <a:p>
            <a:pPr marL="0" indent="0">
              <a:buNone/>
            </a:pPr>
            <a:r>
              <a:rPr lang="nb-NO"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 ro, Lillemann</a:t>
            </a:r>
            <a:br>
              <a:rPr lang="nb-NO"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nb-NO"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Nå er dagen over</a:t>
            </a:r>
            <a:br>
              <a:rPr lang="nb-NO"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nb-NO"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Alle mus i alle land</a:t>
            </a:r>
            <a:br>
              <a:rPr lang="nb-NO"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nb-NO"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Ligger nå og sover</a:t>
            </a:r>
            <a:br>
              <a:rPr lang="nb-NO"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nb-NO"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 og ro og tipp på tå</a:t>
            </a:r>
            <a:br>
              <a:rPr lang="nb-NO"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nb-NO"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Sov min vesle pode</a:t>
            </a:r>
            <a:br>
              <a:rPr lang="nb-NO"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nb-NO"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Reven sover også nå</a:t>
            </a:r>
            <a:br>
              <a:rPr lang="nb-NO"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br>
            <a:r>
              <a:rPr lang="nb-NO" sz="24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Med halen under hodet</a:t>
            </a: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nb-NO" dirty="0"/>
          </a:p>
        </p:txBody>
      </p:sp>
    </p:spTree>
    <p:extLst>
      <p:ext uri="{BB962C8B-B14F-4D97-AF65-F5344CB8AC3E}">
        <p14:creationId xmlns:p14="http://schemas.microsoft.com/office/powerpoint/2010/main" val="1861838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E68402-D3F9-BF42-BB7C-499A0F2AFA6A}"/>
              </a:ext>
            </a:extLst>
          </p:cNvPr>
          <p:cNvSpPr>
            <a:spLocks noGrp="1"/>
          </p:cNvSpPr>
          <p:nvPr>
            <p:ph type="title" idx="4294967295"/>
          </p:nvPr>
        </p:nvSpPr>
        <p:spPr>
          <a:xfrm>
            <a:off x="5460569" y="1653165"/>
            <a:ext cx="5948650" cy="2493962"/>
          </a:xfrm>
          <a:prstGeom prst="rect">
            <a:avLst/>
          </a:prstGeom>
        </p:spPr>
        <p:txBody>
          <a:bodyPr/>
          <a:lstStyle/>
          <a:p>
            <a:r>
              <a:rPr lang="nb-NO" sz="4800" b="0" dirty="0">
                <a:solidFill>
                  <a:schemeClr val="accent4">
                    <a:lumMod val="20000"/>
                    <a:lumOff val="80000"/>
                  </a:schemeClr>
                </a:solidFill>
                <a:latin typeface="Calibri" panose="020F0502020204030204" pitchFamily="34" charset="0"/>
                <a:cs typeface="Calibri" panose="020F0502020204030204" pitchFamily="34" charset="0"/>
              </a:rPr>
              <a:t>I dag skal vi snakke </a:t>
            </a:r>
            <a:br>
              <a:rPr lang="nb-NO" sz="4800" b="0" dirty="0">
                <a:solidFill>
                  <a:schemeClr val="accent4">
                    <a:lumMod val="20000"/>
                    <a:lumOff val="80000"/>
                  </a:schemeClr>
                </a:solidFill>
                <a:latin typeface="Calibri" panose="020F0502020204030204" pitchFamily="34" charset="0"/>
                <a:cs typeface="Calibri" panose="020F0502020204030204" pitchFamily="34" charset="0"/>
              </a:rPr>
            </a:br>
            <a:r>
              <a:rPr lang="nb-NO" sz="4800" b="0" dirty="0">
                <a:solidFill>
                  <a:schemeClr val="accent4">
                    <a:lumMod val="20000"/>
                    <a:lumOff val="80000"/>
                  </a:schemeClr>
                </a:solidFill>
                <a:latin typeface="Calibri" panose="020F0502020204030204" pitchFamily="34" charset="0"/>
                <a:cs typeface="Calibri" panose="020F0502020204030204" pitchFamily="34" charset="0"/>
              </a:rPr>
              <a:t>om søvn </a:t>
            </a:r>
            <a:r>
              <a:rPr lang="nb-NO" sz="4800" b="0">
                <a:solidFill>
                  <a:schemeClr val="accent4">
                    <a:lumMod val="20000"/>
                    <a:lumOff val="80000"/>
                  </a:schemeClr>
                </a:solidFill>
                <a:latin typeface="Calibri" panose="020F0502020204030204" pitchFamily="34" charset="0"/>
                <a:cs typeface="Calibri" panose="020F0502020204030204" pitchFamily="34" charset="0"/>
              </a:rPr>
              <a:t>som medisin</a:t>
            </a:r>
            <a:endParaRPr lang="nb-NO" sz="4800" b="0" dirty="0">
              <a:solidFill>
                <a:schemeClr val="accent4">
                  <a:lumMod val="20000"/>
                  <a:lumOff val="80000"/>
                </a:schemeClr>
              </a:solidFill>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69A2181C-8A33-6698-F91A-4F062BFB61F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b-NO">
              <a:cs typeface="Calibri"/>
            </a:endParaRPr>
          </a:p>
        </p:txBody>
      </p:sp>
    </p:spTree>
    <p:extLst>
      <p:ext uri="{BB962C8B-B14F-4D97-AF65-F5344CB8AC3E}">
        <p14:creationId xmlns:p14="http://schemas.microsoft.com/office/powerpoint/2010/main" val="1576630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innhold 2">
            <a:extLst>
              <a:ext uri="{FF2B5EF4-FFF2-40B4-BE49-F238E27FC236}">
                <a16:creationId xmlns:a16="http://schemas.microsoft.com/office/drawing/2014/main" id="{192E4375-1B54-3235-F56C-2EF1AE0E4571}"/>
              </a:ext>
            </a:extLst>
          </p:cNvPr>
          <p:cNvPicPr>
            <a:picLocks noGrp="1" noChangeAspect="1"/>
          </p:cNvPicPr>
          <p:nvPr>
            <p:ph idx="1"/>
          </p:nvPr>
        </p:nvPicPr>
        <p:blipFill rotWithShape="1">
          <a:blip r:embed="rId5" cstate="email">
            <a:extLst>
              <a:ext uri="{28A0092B-C50C-407E-A947-70E740481C1C}">
                <a14:useLocalDpi xmlns:a14="http://schemas.microsoft.com/office/drawing/2010/main"/>
              </a:ext>
            </a:extLst>
          </a:blip>
          <a:srcRect/>
          <a:stretch/>
        </p:blipFill>
        <p:spPr>
          <a:xfrm>
            <a:off x="650970" y="2494637"/>
            <a:ext cx="8244557" cy="5113147"/>
          </a:xfrm>
          <a:noFill/>
        </p:spPr>
      </p:pic>
      <p:pic>
        <p:nvPicPr>
          <p:cNvPr id="2" name="Plassholder for innhold 8">
            <a:extLst>
              <a:ext uri="{FF2B5EF4-FFF2-40B4-BE49-F238E27FC236}">
                <a16:creationId xmlns:a16="http://schemas.microsoft.com/office/drawing/2014/main" id="{343604BE-9425-9901-A87C-CF3618DB18B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974273" y="-852054"/>
            <a:ext cx="6747522" cy="4718304"/>
          </a:xfrm>
          <a:prstGeom prst="rect">
            <a:avLst/>
          </a:prstGeom>
          <a:noFill/>
        </p:spPr>
      </p:pic>
      <p:pic>
        <p:nvPicPr>
          <p:cNvPr id="6" name="Plassholder for innhold 4" descr="Et bilde som inneholder anime, tegnefilm, Menneskeansikt, Animasjon&#10;&#10;Automatisk generert beskrivelse">
            <a:extLst>
              <a:ext uri="{FF2B5EF4-FFF2-40B4-BE49-F238E27FC236}">
                <a16:creationId xmlns:a16="http://schemas.microsoft.com/office/drawing/2014/main" id="{B2FA7098-3AB7-DBDD-8626-37C9E4C36E9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7646981" y="-1049476"/>
            <a:ext cx="9090037" cy="5113147"/>
          </a:xfrm>
          <a:prstGeom prst="rect">
            <a:avLst/>
          </a:prstGeom>
          <a:noFill/>
        </p:spPr>
      </p:pic>
      <p:pic>
        <p:nvPicPr>
          <p:cNvPr id="12" name="Lyd 11">
            <a:extLst>
              <a:ext uri="{FF2B5EF4-FFF2-40B4-BE49-F238E27FC236}">
                <a16:creationId xmlns:a16="http://schemas.microsoft.com/office/drawing/2014/main" id="{AF26A34A-A608-F88A-40B6-E3918B2B057E}"/>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163300" y="5829300"/>
            <a:ext cx="812800" cy="812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312"/>
    </mc:Choice>
    <mc:Fallback xmlns="">
      <p:transition spd="slow" advTm="213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maling, kunst, tegning, Moderne kunst&#10;&#10;Automatisk generert beskrivelse">
            <a:extLst>
              <a:ext uri="{FF2B5EF4-FFF2-40B4-BE49-F238E27FC236}">
                <a16:creationId xmlns:a16="http://schemas.microsoft.com/office/drawing/2014/main" id="{87A302C2-378B-6291-167E-5F4E715325E9}"/>
              </a:ext>
            </a:extLst>
          </p:cNvPr>
          <p:cNvPicPr>
            <a:picLocks noGrp="1" noChangeAspect="1"/>
          </p:cNvPicPr>
          <p:nvPr>
            <p:ph type="pic" idx="1"/>
          </p:nvPr>
        </p:nvPicPr>
        <p:blipFill rotWithShape="1">
          <a:blip r:embed="rId5" cstate="email">
            <a:extLst>
              <a:ext uri="{28A0092B-C50C-407E-A947-70E740481C1C}">
                <a14:useLocalDpi xmlns:a14="http://schemas.microsoft.com/office/drawing/2010/main"/>
              </a:ext>
            </a:extLst>
          </a:blip>
          <a:srcRect/>
          <a:stretch/>
        </p:blipFill>
        <p:spPr>
          <a:xfrm>
            <a:off x="20" y="10"/>
            <a:ext cx="12191980" cy="6857990"/>
          </a:xfrm>
          <a:prstGeom prst="rect">
            <a:avLst/>
          </a:prstGeom>
          <a:noFill/>
        </p:spPr>
      </p:pic>
      <p:pic>
        <p:nvPicPr>
          <p:cNvPr id="8" name="Lyd 7">
            <a:extLst>
              <a:ext uri="{FF2B5EF4-FFF2-40B4-BE49-F238E27FC236}">
                <a16:creationId xmlns:a16="http://schemas.microsoft.com/office/drawing/2014/main" id="{8EC43286-7BDE-68C0-1B5C-419AE60591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384755230"/>
      </p:ext>
    </p:extLst>
  </p:cSld>
  <p:clrMapOvr>
    <a:masterClrMapping/>
  </p:clrMapOvr>
  <mc:AlternateContent xmlns:mc="http://schemas.openxmlformats.org/markup-compatibility/2006" xmlns:p14="http://schemas.microsoft.com/office/powerpoint/2010/main">
    <mc:Choice Requires="p14">
      <p:transition spd="slow" p14:dur="2000" advTm="9056"/>
    </mc:Choice>
    <mc:Fallback xmlns="">
      <p:transition spd="slow" advTm="90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descr="Et bilde som inneholder tegnefilm, tegning, sketch, klær&#10;&#10;Automatisk generert beskrivelse">
            <a:extLst>
              <a:ext uri="{FF2B5EF4-FFF2-40B4-BE49-F238E27FC236}">
                <a16:creationId xmlns:a16="http://schemas.microsoft.com/office/drawing/2014/main" id="{10A681FC-399F-B2A3-69E6-544B3F9F7D8E}"/>
              </a:ext>
            </a:extLst>
          </p:cNvPr>
          <p:cNvPicPr>
            <a:picLocks noGrp="1" noChangeAspect="1"/>
          </p:cNvPicPr>
          <p:nvPr>
            <p:ph type="pic" idx="1"/>
          </p:nvPr>
        </p:nvPicPr>
        <p:blipFill>
          <a:blip r:embed="rId5" cstate="email">
            <a:extLst>
              <a:ext uri="{28A0092B-C50C-407E-A947-70E740481C1C}">
                <a14:useLocalDpi xmlns:a14="http://schemas.microsoft.com/office/drawing/2010/main"/>
              </a:ext>
            </a:extLst>
          </a:blip>
          <a:stretch/>
        </p:blipFill>
        <p:spPr>
          <a:xfrm>
            <a:off x="3758263" y="68262"/>
            <a:ext cx="6721475" cy="6721475"/>
          </a:xfrm>
          <a:prstGeom prst="rect">
            <a:avLst/>
          </a:prstGeom>
          <a:noFill/>
        </p:spPr>
      </p:pic>
      <p:pic>
        <p:nvPicPr>
          <p:cNvPr id="7" name="Bilde 6" descr="Et bilde som inneholder kunst, Fraktal kunst, Fargerikt&#10;&#10;Automatisk generert beskrivelse">
            <a:extLst>
              <a:ext uri="{FF2B5EF4-FFF2-40B4-BE49-F238E27FC236}">
                <a16:creationId xmlns:a16="http://schemas.microsoft.com/office/drawing/2014/main" id="{37737C59-0E37-7285-1588-30FFFE5F443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6926" y="0"/>
            <a:ext cx="3751336" cy="3751336"/>
          </a:xfrm>
          <a:prstGeom prst="rect">
            <a:avLst/>
          </a:prstGeom>
        </p:spPr>
      </p:pic>
      <p:pic>
        <p:nvPicPr>
          <p:cNvPr id="10" name="Lyd 9">
            <a:extLst>
              <a:ext uri="{FF2B5EF4-FFF2-40B4-BE49-F238E27FC236}">
                <a16:creationId xmlns:a16="http://schemas.microsoft.com/office/drawing/2014/main" id="{04515346-2E8F-0FD5-5542-B5FB2A868FFB}"/>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2713138538"/>
      </p:ext>
    </p:extLst>
  </p:cSld>
  <p:clrMapOvr>
    <a:masterClrMapping/>
  </p:clrMapOvr>
  <mc:AlternateContent xmlns:mc="http://schemas.openxmlformats.org/markup-compatibility/2006" xmlns:p14="http://schemas.microsoft.com/office/powerpoint/2010/main">
    <mc:Choice Requires="p14">
      <p:transition spd="slow" p14:dur="2000" advTm="19573"/>
    </mc:Choice>
    <mc:Fallback xmlns="">
      <p:transition spd="slow" advTm="195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0"/>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bilde 6" descr="Et bilde som inneholder tegning, tegnefilm, Barnekunst, Tegnefilm&#10;&#10;Automatisk generert beskrivelse">
            <a:extLst>
              <a:ext uri="{FF2B5EF4-FFF2-40B4-BE49-F238E27FC236}">
                <a16:creationId xmlns:a16="http://schemas.microsoft.com/office/drawing/2014/main" id="{D2204741-7D73-749E-C5C7-EDCC25BE9D7C}"/>
              </a:ext>
            </a:extLst>
          </p:cNvPr>
          <p:cNvPicPr>
            <a:picLocks noGrp="1" noChangeAspect="1"/>
          </p:cNvPicPr>
          <p:nvPr>
            <p:ph type="pic" idx="1"/>
          </p:nvPr>
        </p:nvPicPr>
        <p:blipFill>
          <a:blip r:embed="rId5" cstate="email">
            <a:extLst>
              <a:ext uri="{28A0092B-C50C-407E-A947-70E740481C1C}">
                <a14:useLocalDpi xmlns:a14="http://schemas.microsoft.com/office/drawing/2010/main"/>
              </a:ext>
            </a:extLst>
          </a:blip>
          <a:srcRect/>
          <a:stretch/>
        </p:blipFill>
        <p:spPr>
          <a:xfrm>
            <a:off x="732761" y="68263"/>
            <a:ext cx="9613640" cy="6721475"/>
          </a:xfrm>
          <a:noFill/>
        </p:spPr>
      </p:pic>
      <p:pic>
        <p:nvPicPr>
          <p:cNvPr id="6" name="Lyd 5">
            <a:extLst>
              <a:ext uri="{FF2B5EF4-FFF2-40B4-BE49-F238E27FC236}">
                <a16:creationId xmlns:a16="http://schemas.microsoft.com/office/drawing/2014/main" id="{EA8C5E08-5175-3E82-8948-5F227614109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304600553"/>
      </p:ext>
    </p:extLst>
  </p:cSld>
  <p:clrMapOvr>
    <a:masterClrMapping/>
  </p:clrMapOvr>
  <mc:AlternateContent xmlns:mc="http://schemas.openxmlformats.org/markup-compatibility/2006" xmlns:p14="http://schemas.microsoft.com/office/powerpoint/2010/main">
    <mc:Choice Requires="p14">
      <p:transition spd="slow" p14:dur="2000" advTm="7648"/>
    </mc:Choice>
    <mc:Fallback xmlns="">
      <p:transition spd="slow" advTm="76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bilde 4" descr="Et bilde som inneholder clip art, illustrasjon, tegning, Tegnefilm&#10;&#10;Automatisk generert beskrivelse">
            <a:extLst>
              <a:ext uri="{FF2B5EF4-FFF2-40B4-BE49-F238E27FC236}">
                <a16:creationId xmlns:a16="http://schemas.microsoft.com/office/drawing/2014/main" id="{4706CB75-B5A7-80AF-6618-51DCD85F6F01}"/>
              </a:ext>
            </a:extLst>
          </p:cNvPr>
          <p:cNvPicPr>
            <a:picLocks noGrp="1" noChangeAspect="1"/>
          </p:cNvPicPr>
          <p:nvPr>
            <p:ph type="pic" idx="1"/>
          </p:nvPr>
        </p:nvPicPr>
        <p:blipFill>
          <a:blip r:embed="rId5" cstate="email">
            <a:extLst>
              <a:ext uri="{28A0092B-C50C-407E-A947-70E740481C1C}">
                <a14:useLocalDpi xmlns:a14="http://schemas.microsoft.com/office/drawing/2010/main"/>
              </a:ext>
            </a:extLst>
          </a:blip>
          <a:srcRect/>
          <a:stretch>
            <a:fillRect/>
          </a:stretch>
        </p:blipFill>
        <p:spPr>
          <a:xfrm>
            <a:off x="437321" y="-9460"/>
            <a:ext cx="9838793" cy="6879921"/>
          </a:xfrm>
        </p:spPr>
      </p:pic>
      <p:pic>
        <p:nvPicPr>
          <p:cNvPr id="4" name="Lyd 3">
            <a:extLst>
              <a:ext uri="{FF2B5EF4-FFF2-40B4-BE49-F238E27FC236}">
                <a16:creationId xmlns:a16="http://schemas.microsoft.com/office/drawing/2014/main" id="{8FD4AD24-A6E9-B2A7-91D7-D1AE732C20C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63300" y="5829300"/>
            <a:ext cx="812800" cy="812800"/>
          </a:xfrm>
          <a:prstGeom prst="rect">
            <a:avLst/>
          </a:prstGeom>
        </p:spPr>
      </p:pic>
    </p:spTree>
    <p:extLst>
      <p:ext uri="{BB962C8B-B14F-4D97-AF65-F5344CB8AC3E}">
        <p14:creationId xmlns:p14="http://schemas.microsoft.com/office/powerpoint/2010/main" val="3214846772"/>
      </p:ext>
    </p:extLst>
  </p:cSld>
  <p:clrMapOvr>
    <a:masterClrMapping/>
  </p:clrMapOvr>
  <mc:AlternateContent xmlns:mc="http://schemas.openxmlformats.org/markup-compatibility/2006" xmlns:p14="http://schemas.microsoft.com/office/powerpoint/2010/main">
    <mc:Choice Requires="p14">
      <p:transition spd="slow" p14:dur="2000" advTm="16245"/>
    </mc:Choice>
    <mc:Fallback xmlns="">
      <p:transition spd="slow" advTm="162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4FEF2B0-D82C-E345-8053-2BD3103A92A3}"/>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CB0D46C2-F3AF-FF4B-BB9F-1F0E4EAD2805}"/>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docProps/app.xml><?xml version="1.0" encoding="utf-8"?>
<Properties xmlns="http://schemas.openxmlformats.org/officeDocument/2006/extended-properties" xmlns:vt="http://schemas.openxmlformats.org/officeDocument/2006/docPropsVTypes">
  <Template>4_Office-tema</Template>
  <TotalTime>167</TotalTime>
  <Words>962</Words>
  <Application>Microsoft Macintosh PowerPoint</Application>
  <PresentationFormat>Widescreen</PresentationFormat>
  <Paragraphs>95</Paragraphs>
  <Slides>18</Slides>
  <Notes>14</Notes>
  <HiddenSlides>0</HiddenSlides>
  <MMClips>8</MMClips>
  <ScaleCrop>false</ScaleCrop>
  <HeadingPairs>
    <vt:vector size="6" baseType="variant">
      <vt:variant>
        <vt:lpstr>Brukte skrifter</vt:lpstr>
      </vt:variant>
      <vt:variant>
        <vt:i4>7</vt:i4>
      </vt:variant>
      <vt:variant>
        <vt:lpstr>Tema</vt:lpstr>
      </vt:variant>
      <vt:variant>
        <vt:i4>5</vt:i4>
      </vt:variant>
      <vt:variant>
        <vt:lpstr>Lysbildetitler</vt:lpstr>
      </vt:variant>
      <vt:variant>
        <vt:i4>18</vt:i4>
      </vt:variant>
    </vt:vector>
  </HeadingPairs>
  <TitlesOfParts>
    <vt:vector size="30" baseType="lpstr">
      <vt:lpstr>Arial</vt:lpstr>
      <vt:lpstr>Calibri</vt:lpstr>
      <vt:lpstr>Calibri Light</vt:lpstr>
      <vt:lpstr>Century Gothic</vt:lpstr>
      <vt:lpstr>Georgia</vt:lpstr>
      <vt:lpstr>Helvetica Neue</vt:lpstr>
      <vt:lpstr>Times New Roman</vt:lpstr>
      <vt:lpstr>4_Office-tema</vt:lpstr>
      <vt:lpstr>Egendefinert utforming</vt:lpstr>
      <vt:lpstr>5_Office-tema</vt:lpstr>
      <vt:lpstr>3_Office-tema</vt:lpstr>
      <vt:lpstr>6_Office-tema</vt:lpstr>
      <vt:lpstr>Søvn 4.trinn Søvn som medisin</vt:lpstr>
      <vt:lpstr>Vi lager en ring og setter oss ned</vt:lpstr>
      <vt:lpstr>Vi synger Klatremus`voggevise</vt:lpstr>
      <vt:lpstr>I dag skal vi snakke  om søvn som medisin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Vi leker  «Morderleken»</vt:lpstr>
      <vt:lpstr> Vi oppsummer sammen i ringen</vt:lpstr>
      <vt:lpstr>Dele ut søvnskriv til foresatte som ranselpost</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Anne-Kristin Imenes</cp:lastModifiedBy>
  <cp:revision>21</cp:revision>
  <dcterms:created xsi:type="dcterms:W3CDTF">2023-01-27T13:13:49Z</dcterms:created>
  <dcterms:modified xsi:type="dcterms:W3CDTF">2023-11-09T17:03:08Z</dcterms:modified>
</cp:coreProperties>
</file>