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4" r:id="rId9"/>
  </p:sldMasterIdLst>
  <p:notesMasterIdLst>
    <p:notesMasterId r:id="rId23"/>
  </p:notesMasterIdLst>
  <p:sldIdLst>
    <p:sldId id="261" r:id="rId10"/>
    <p:sldId id="312" r:id="rId11"/>
    <p:sldId id="269" r:id="rId12"/>
    <p:sldId id="277" r:id="rId13"/>
    <p:sldId id="263" r:id="rId14"/>
    <p:sldId id="271" r:id="rId15"/>
    <p:sldId id="262" r:id="rId16"/>
    <p:sldId id="265" r:id="rId17"/>
    <p:sldId id="289" r:id="rId18"/>
    <p:sldId id="290" r:id="rId19"/>
    <p:sldId id="268" r:id="rId20"/>
    <p:sldId id="284" r:id="rId21"/>
    <p:sldId id="270" r:id="rId22"/>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924F2-7644-449F-9D4F-40B216FB990D}" v="1" dt="2024-02-14T08:36:05.830"/>
    <p1510:client id="{5430622C-9E59-46B3-A161-AF556E6C79BA}" v="177" vWet="179" dt="2024-02-14T12:48:50.770"/>
    <p1510:client id="{B73C4A16-2804-4099-AD0C-1F632761C295}" v="3" dt="2024-02-14T08:37:14.109"/>
    <p1510:client id="{CF469F8B-9ABE-0689-4D84-D6C4EDD100E8}" v="5" dt="2024-02-14T12:49:06.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F8527481-A38B-43C8-88B9-330AB2405C54}"/>
    <pc:docChg chg="modSld">
      <pc:chgData name="Cathrine Løes Sørby" userId="S::cathrine.sorby@io.kommune.no::453ffb51-d645-44fe-b265-43846f0ff910" providerId="AD" clId="Web-{F8527481-A38B-43C8-88B9-330AB2405C54}" dt="2024-02-07T13:08:09.529" v="14"/>
      <pc:docMkLst>
        <pc:docMk/>
      </pc:docMkLst>
      <pc:sldChg chg="modNotes">
        <pc:chgData name="Cathrine Løes Sørby" userId="S::cathrine.sorby@io.kommune.no::453ffb51-d645-44fe-b265-43846f0ff910" providerId="AD" clId="Web-{F8527481-A38B-43C8-88B9-330AB2405C54}" dt="2024-02-07T13:08:09.529" v="14"/>
        <pc:sldMkLst>
          <pc:docMk/>
          <pc:sldMk cId="0" sldId="277"/>
        </pc:sldMkLst>
      </pc:sldChg>
    </pc:docChg>
  </pc:docChgLst>
  <pc:docChgLst>
    <pc:chgData name="Cathrine Løes Sørby" userId="S::cathrine.sorby@io.kommune.no::453ffb51-d645-44fe-b265-43846f0ff910" providerId="AD" clId="Web-{17B92ACF-48F1-40E6-B2CF-F3B631ED2828}"/>
    <pc:docChg chg="modSld">
      <pc:chgData name="Cathrine Løes Sørby" userId="S::cathrine.sorby@io.kommune.no::453ffb51-d645-44fe-b265-43846f0ff910" providerId="AD" clId="Web-{17B92ACF-48F1-40E6-B2CF-F3B631ED2828}" dt="2024-02-07T12:59:09.919" v="85" actId="20577"/>
      <pc:docMkLst>
        <pc:docMk/>
      </pc:docMkLst>
      <pc:sldChg chg="modNotes">
        <pc:chgData name="Cathrine Løes Sørby" userId="S::cathrine.sorby@io.kommune.no::453ffb51-d645-44fe-b265-43846f0ff910" providerId="AD" clId="Web-{17B92ACF-48F1-40E6-B2CF-F3B631ED2828}" dt="2024-02-07T12:54:46.009" v="1"/>
        <pc:sldMkLst>
          <pc:docMk/>
          <pc:sldMk cId="0" sldId="263"/>
        </pc:sldMkLst>
      </pc:sldChg>
      <pc:sldChg chg="modSp modNotes">
        <pc:chgData name="Cathrine Løes Sørby" userId="S::cathrine.sorby@io.kommune.no::453ffb51-d645-44fe-b265-43846f0ff910" providerId="AD" clId="Web-{17B92ACF-48F1-40E6-B2CF-F3B631ED2828}" dt="2024-02-07T12:59:09.919" v="85" actId="20577"/>
        <pc:sldMkLst>
          <pc:docMk/>
          <pc:sldMk cId="0" sldId="277"/>
        </pc:sldMkLst>
        <pc:spChg chg="mod">
          <ac:chgData name="Cathrine Løes Sørby" userId="S::cathrine.sorby@io.kommune.no::453ffb51-d645-44fe-b265-43846f0ff910" providerId="AD" clId="Web-{17B92ACF-48F1-40E6-B2CF-F3B631ED2828}" dt="2024-02-07T12:59:09.919" v="85" actId="20577"/>
          <ac:spMkLst>
            <pc:docMk/>
            <pc:sldMk cId="0" sldId="277"/>
            <ac:spMk id="15362" creationId="{16023CCD-A2CE-6C2B-BEE2-FDDDCF2091CC}"/>
          </ac:spMkLst>
        </pc:spChg>
      </pc:sldChg>
    </pc:docChg>
  </pc:docChgLst>
  <pc:docChgLst>
    <pc:chgData name="Renate Dybdal Hansen" userId="S::renate.dybdal.hansen@io.kommune.no::8f533bdc-1f06-46c5-8376-6b62126245f7" providerId="AD" clId="Web-{9D959004-EE29-4BA6-BAE4-4E35616D91DB}"/>
    <pc:docChg chg="modSld">
      <pc:chgData name="Renate Dybdal Hansen" userId="S::renate.dybdal.hansen@io.kommune.no::8f533bdc-1f06-46c5-8376-6b62126245f7" providerId="AD" clId="Web-{9D959004-EE29-4BA6-BAE4-4E35616D91DB}" dt="2023-10-17T09:31:30.910" v="14"/>
      <pc:docMkLst>
        <pc:docMk/>
      </pc:docMkLst>
      <pc:sldChg chg="modNotes">
        <pc:chgData name="Renate Dybdal Hansen" userId="S::renate.dybdal.hansen@io.kommune.no::8f533bdc-1f06-46c5-8376-6b62126245f7" providerId="AD" clId="Web-{9D959004-EE29-4BA6-BAE4-4E35616D91DB}" dt="2023-10-17T09:31:30.910" v="14"/>
        <pc:sldMkLst>
          <pc:docMk/>
          <pc:sldMk cId="0" sldId="266"/>
        </pc:sldMkLst>
      </pc:sldChg>
    </pc:docChg>
  </pc:docChgLst>
  <pc:docChgLst>
    <pc:chgData name="Cathrine Løes Sørby" userId="S::cathrine.sorby@io.kommune.no::453ffb51-d645-44fe-b265-43846f0ff910" providerId="AD" clId="Web-{56A22375-A754-421A-A197-0C6E55349281}"/>
    <pc:docChg chg="modSld">
      <pc:chgData name="Cathrine Løes Sørby" userId="S::cathrine.sorby@io.kommune.no::453ffb51-d645-44fe-b265-43846f0ff910" providerId="AD" clId="Web-{56A22375-A754-421A-A197-0C6E55349281}" dt="2024-02-07T08:16:43.355" v="2"/>
      <pc:docMkLst>
        <pc:docMk/>
      </pc:docMkLst>
      <pc:sldChg chg="modSp modNotes">
        <pc:chgData name="Cathrine Løes Sørby" userId="S::cathrine.sorby@io.kommune.no::453ffb51-d645-44fe-b265-43846f0ff910" providerId="AD" clId="Web-{56A22375-A754-421A-A197-0C6E55349281}" dt="2024-02-07T08:16:43.355" v="2"/>
        <pc:sldMkLst>
          <pc:docMk/>
          <pc:sldMk cId="0" sldId="277"/>
        </pc:sldMkLst>
        <pc:spChg chg="mod">
          <ac:chgData name="Cathrine Løes Sørby" userId="S::cathrine.sorby@io.kommune.no::453ffb51-d645-44fe-b265-43846f0ff910" providerId="AD" clId="Web-{56A22375-A754-421A-A197-0C6E55349281}" dt="2024-02-07T08:16:03.776" v="0" actId="20577"/>
          <ac:spMkLst>
            <pc:docMk/>
            <pc:sldMk cId="0" sldId="277"/>
            <ac:spMk id="15362" creationId="{16023CCD-A2CE-6C2B-BEE2-FDDDCF2091CC}"/>
          </ac:spMkLst>
        </pc:spChg>
      </pc:sldChg>
    </pc:docChg>
  </pc:docChgLst>
  <pc:docChgLst>
    <pc:chgData name="Cathrine Løes Sørby" userId="S::cathrine.sorby@io.kommune.no::453ffb51-d645-44fe-b265-43846f0ff910" providerId="AD" clId="Web-{00994010-ECD6-49D3-9246-18F844F32438}"/>
    <pc:docChg chg="addSld delSld modSld sldOrd">
      <pc:chgData name="Cathrine Løes Sørby" userId="S::cathrine.sorby@io.kommune.no::453ffb51-d645-44fe-b265-43846f0ff910" providerId="AD" clId="Web-{00994010-ECD6-49D3-9246-18F844F32438}" dt="2024-01-11T11:33:56.610" v="657"/>
      <pc:docMkLst>
        <pc:docMk/>
      </pc:docMkLst>
      <pc:sldChg chg="modSp">
        <pc:chgData name="Cathrine Løes Sørby" userId="S::cathrine.sorby@io.kommune.no::453ffb51-d645-44fe-b265-43846f0ff910" providerId="AD" clId="Web-{00994010-ECD6-49D3-9246-18F844F32438}" dt="2024-01-11T11:11:05.079" v="1" actId="20577"/>
        <pc:sldMkLst>
          <pc:docMk/>
          <pc:sldMk cId="0" sldId="261"/>
        </pc:sldMkLst>
        <pc:spChg chg="mod">
          <ac:chgData name="Cathrine Løes Sørby" userId="S::cathrine.sorby@io.kommune.no::453ffb51-d645-44fe-b265-43846f0ff910" providerId="AD" clId="Web-{00994010-ECD6-49D3-9246-18F844F32438}" dt="2024-01-11T11:11:05.079" v="1" actId="20577"/>
          <ac:spMkLst>
            <pc:docMk/>
            <pc:sldMk cId="0" sldId="261"/>
            <ac:spMk id="2" creationId="{17EA47DF-ED2C-5B98-1D78-FB9F94D617FF}"/>
          </ac:spMkLst>
        </pc:spChg>
      </pc:sldChg>
      <pc:sldChg chg="modSp modNotes">
        <pc:chgData name="Cathrine Løes Sørby" userId="S::cathrine.sorby@io.kommune.no::453ffb51-d645-44fe-b265-43846f0ff910" providerId="AD" clId="Web-{00994010-ECD6-49D3-9246-18F844F32438}" dt="2024-01-11T11:32:13.953" v="592"/>
        <pc:sldMkLst>
          <pc:docMk/>
          <pc:sldMk cId="0" sldId="262"/>
        </pc:sldMkLst>
        <pc:spChg chg="mod">
          <ac:chgData name="Cathrine Løes Sørby" userId="S::cathrine.sorby@io.kommune.no::453ffb51-d645-44fe-b265-43846f0ff910" providerId="AD" clId="Web-{00994010-ECD6-49D3-9246-18F844F32438}" dt="2024-01-11T11:31:28.608" v="528" actId="20577"/>
          <ac:spMkLst>
            <pc:docMk/>
            <pc:sldMk cId="0" sldId="262"/>
            <ac:spMk id="15361" creationId="{D9A8E711-0927-4B15-BDCD-E8F3DDB206A2}"/>
          </ac:spMkLst>
        </pc:spChg>
        <pc:picChg chg="mod">
          <ac:chgData name="Cathrine Løes Sørby" userId="S::cathrine.sorby@io.kommune.no::453ffb51-d645-44fe-b265-43846f0ff910" providerId="AD" clId="Web-{00994010-ECD6-49D3-9246-18F844F32438}" dt="2024-01-11T11:27:30.527" v="462" actId="1076"/>
          <ac:picMkLst>
            <pc:docMk/>
            <pc:sldMk cId="0" sldId="262"/>
            <ac:picMk id="2050" creationId="{2F19C7AC-D6D5-DD95-1035-F3C0EDDA0E32}"/>
          </ac:picMkLst>
        </pc:picChg>
      </pc:sldChg>
      <pc:sldChg chg="modSp">
        <pc:chgData name="Cathrine Løes Sørby" userId="S::cathrine.sorby@io.kommune.no::453ffb51-d645-44fe-b265-43846f0ff910" providerId="AD" clId="Web-{00994010-ECD6-49D3-9246-18F844F32438}" dt="2024-01-11T11:12:29.392" v="44" actId="20577"/>
        <pc:sldMkLst>
          <pc:docMk/>
          <pc:sldMk cId="0" sldId="263"/>
        </pc:sldMkLst>
        <pc:spChg chg="mod">
          <ac:chgData name="Cathrine Løes Sørby" userId="S::cathrine.sorby@io.kommune.no::453ffb51-d645-44fe-b265-43846f0ff910" providerId="AD" clId="Web-{00994010-ECD6-49D3-9246-18F844F32438}" dt="2024-01-11T11:12:29.205" v="42" actId="20577"/>
          <ac:spMkLst>
            <pc:docMk/>
            <pc:sldMk cId="0" sldId="263"/>
            <ac:spMk id="16385" creationId="{469BD19F-0D3B-BD96-CB1F-5D21E8E48E74}"/>
          </ac:spMkLst>
        </pc:spChg>
        <pc:spChg chg="mod">
          <ac:chgData name="Cathrine Løes Sørby" userId="S::cathrine.sorby@io.kommune.no::453ffb51-d645-44fe-b265-43846f0ff910" providerId="AD" clId="Web-{00994010-ECD6-49D3-9246-18F844F32438}" dt="2024-01-11T11:12:29.392" v="44" actId="20577"/>
          <ac:spMkLst>
            <pc:docMk/>
            <pc:sldMk cId="0" sldId="263"/>
            <ac:spMk id="16386" creationId="{06FBE9FF-01BB-9F9B-355A-5BD972D94F49}"/>
          </ac:spMkLst>
        </pc:spChg>
      </pc:sldChg>
      <pc:sldChg chg="modSp modNotes">
        <pc:chgData name="Cathrine Løes Sørby" userId="S::cathrine.sorby@io.kommune.no::453ffb51-d645-44fe-b265-43846f0ff910" providerId="AD" clId="Web-{00994010-ECD6-49D3-9246-18F844F32438}" dt="2024-01-11T11:33:56.610" v="657"/>
        <pc:sldMkLst>
          <pc:docMk/>
          <pc:sldMk cId="0" sldId="265"/>
        </pc:sldMkLst>
        <pc:spChg chg="mod">
          <ac:chgData name="Cathrine Løes Sørby" userId="S::cathrine.sorby@io.kommune.no::453ffb51-d645-44fe-b265-43846f0ff910" providerId="AD" clId="Web-{00994010-ECD6-49D3-9246-18F844F32438}" dt="2024-01-11T11:13:07.502" v="61" actId="20577"/>
          <ac:spMkLst>
            <pc:docMk/>
            <pc:sldMk cId="0" sldId="265"/>
            <ac:spMk id="3" creationId="{800EE24A-C9F1-DBDB-A936-021D7A7F4E47}"/>
          </ac:spMkLst>
        </pc:spChg>
        <pc:spChg chg="mod">
          <ac:chgData name="Cathrine Løes Sørby" userId="S::cathrine.sorby@io.kommune.no::453ffb51-d645-44fe-b265-43846f0ff910" providerId="AD" clId="Web-{00994010-ECD6-49D3-9246-18F844F32438}" dt="2024-01-11T11:13:11.315" v="62" actId="1076"/>
          <ac:spMkLst>
            <pc:docMk/>
            <pc:sldMk cId="0" sldId="265"/>
            <ac:spMk id="20487" creationId="{064A4FD4-1A84-BE8E-AA1A-4199F462A779}"/>
          </ac:spMkLst>
        </pc:spChg>
        <pc:picChg chg="mod">
          <ac:chgData name="Cathrine Løes Sørby" userId="S::cathrine.sorby@io.kommune.no::453ffb51-d645-44fe-b265-43846f0ff910" providerId="AD" clId="Web-{00994010-ECD6-49D3-9246-18F844F32438}" dt="2024-01-11T11:13:15.768" v="64" actId="1076"/>
          <ac:picMkLst>
            <pc:docMk/>
            <pc:sldMk cId="0" sldId="265"/>
            <ac:picMk id="5" creationId="{4B9E6C58-F71B-CA2D-C578-7584B56B04AB}"/>
          </ac:picMkLst>
        </pc:picChg>
      </pc:sldChg>
      <pc:sldChg chg="modSp ord">
        <pc:chgData name="Cathrine Løes Sørby" userId="S::cathrine.sorby@io.kommune.no::453ffb51-d645-44fe-b265-43846f0ff910" providerId="AD" clId="Web-{00994010-ECD6-49D3-9246-18F844F32438}" dt="2024-01-11T11:15:12.238" v="82" actId="20577"/>
        <pc:sldMkLst>
          <pc:docMk/>
          <pc:sldMk cId="0" sldId="266"/>
        </pc:sldMkLst>
        <pc:spChg chg="mod">
          <ac:chgData name="Cathrine Løes Sørby" userId="S::cathrine.sorby@io.kommune.no::453ffb51-d645-44fe-b265-43846f0ff910" providerId="AD" clId="Web-{00994010-ECD6-49D3-9246-18F844F32438}" dt="2024-01-11T11:15:12.238" v="82" actId="20577"/>
          <ac:spMkLst>
            <pc:docMk/>
            <pc:sldMk cId="0" sldId="266"/>
            <ac:spMk id="21505" creationId="{93BE4448-12A0-CB05-CC4B-ECAFC54D92CA}"/>
          </ac:spMkLst>
        </pc:spChg>
        <pc:spChg chg="mod">
          <ac:chgData name="Cathrine Løes Sørby" userId="S::cathrine.sorby@io.kommune.no::453ffb51-d645-44fe-b265-43846f0ff910" providerId="AD" clId="Web-{00994010-ECD6-49D3-9246-18F844F32438}" dt="2024-01-11T11:15:12.082" v="78" actId="20577"/>
          <ac:spMkLst>
            <pc:docMk/>
            <pc:sldMk cId="0" sldId="266"/>
            <ac:spMk id="21506" creationId="{812A3419-1B38-3D05-8C65-45DCAB7BCF06}"/>
          </ac:spMkLst>
        </pc:spChg>
      </pc:sldChg>
      <pc:sldChg chg="modSp">
        <pc:chgData name="Cathrine Løes Sørby" userId="S::cathrine.sorby@io.kommune.no::453ffb51-d645-44fe-b265-43846f0ff910" providerId="AD" clId="Web-{00994010-ECD6-49D3-9246-18F844F32438}" dt="2024-01-11T11:12:29.111" v="41" actId="20577"/>
        <pc:sldMkLst>
          <pc:docMk/>
          <pc:sldMk cId="0" sldId="269"/>
        </pc:sldMkLst>
        <pc:spChg chg="mod">
          <ac:chgData name="Cathrine Løes Sørby" userId="S::cathrine.sorby@io.kommune.no::453ffb51-d645-44fe-b265-43846f0ff910" providerId="AD" clId="Web-{00994010-ECD6-49D3-9246-18F844F32438}" dt="2024-01-11T11:12:29.111" v="41" actId="20577"/>
          <ac:spMkLst>
            <pc:docMk/>
            <pc:sldMk cId="0" sldId="269"/>
            <ac:spMk id="2" creationId="{55D8B4F8-2CFD-C780-A59E-085F9ED6B7C7}"/>
          </ac:spMkLst>
        </pc:spChg>
      </pc:sldChg>
      <pc:sldChg chg="addSp modSp modNotes">
        <pc:chgData name="Cathrine Løes Sørby" userId="S::cathrine.sorby@io.kommune.no::453ffb51-d645-44fe-b265-43846f0ff910" providerId="AD" clId="Web-{00994010-ECD6-49D3-9246-18F844F32438}" dt="2024-01-11T11:32:58.578" v="631"/>
        <pc:sldMkLst>
          <pc:docMk/>
          <pc:sldMk cId="3734355437" sldId="271"/>
        </pc:sldMkLst>
        <pc:spChg chg="mod">
          <ac:chgData name="Cathrine Løes Sørby" userId="S::cathrine.sorby@io.kommune.no::453ffb51-d645-44fe-b265-43846f0ff910" providerId="AD" clId="Web-{00994010-ECD6-49D3-9246-18F844F32438}" dt="2024-01-11T11:28:12.528" v="495" actId="1076"/>
          <ac:spMkLst>
            <pc:docMk/>
            <pc:sldMk cId="3734355437" sldId="271"/>
            <ac:spMk id="2" creationId="{389DD60B-5E85-1125-4A50-EDFF68C740EE}"/>
          </ac:spMkLst>
        </pc:spChg>
        <pc:picChg chg="add mod">
          <ac:chgData name="Cathrine Løes Sørby" userId="S::cathrine.sorby@io.kommune.no::453ffb51-d645-44fe-b265-43846f0ff910" providerId="AD" clId="Web-{00994010-ECD6-49D3-9246-18F844F32438}" dt="2024-01-11T11:29:32.654" v="513" actId="1076"/>
          <ac:picMkLst>
            <pc:docMk/>
            <pc:sldMk cId="3734355437" sldId="271"/>
            <ac:picMk id="4" creationId="{DF29F8CB-8C54-7A83-9C15-EC7DFECBB6AE}"/>
          </ac:picMkLst>
        </pc:picChg>
        <pc:picChg chg="mod">
          <ac:chgData name="Cathrine Løes Sørby" userId="S::cathrine.sorby@io.kommune.no::453ffb51-d645-44fe-b265-43846f0ff910" providerId="AD" clId="Web-{00994010-ECD6-49D3-9246-18F844F32438}" dt="2024-01-11T11:29:34.123" v="514" actId="1076"/>
          <ac:picMkLst>
            <pc:docMk/>
            <pc:sldMk cId="3734355437" sldId="271"/>
            <ac:picMk id="1026" creationId="{FA848D89-C1CB-A07E-E7B5-BDFF36A69DEB}"/>
          </ac:picMkLst>
        </pc:picChg>
      </pc:sldChg>
      <pc:sldChg chg="delSp modSp del">
        <pc:chgData name="Cathrine Løes Sørby" userId="S::cathrine.sorby@io.kommune.no::453ffb51-d645-44fe-b265-43846f0ff910" providerId="AD" clId="Web-{00994010-ECD6-49D3-9246-18F844F32438}" dt="2024-01-11T11:29:48.888" v="515"/>
        <pc:sldMkLst>
          <pc:docMk/>
          <pc:sldMk cId="1871771711" sldId="272"/>
        </pc:sldMkLst>
        <pc:picChg chg="del mod">
          <ac:chgData name="Cathrine Løes Sørby" userId="S::cathrine.sorby@io.kommune.no::453ffb51-d645-44fe-b265-43846f0ff910" providerId="AD" clId="Web-{00994010-ECD6-49D3-9246-18F844F32438}" dt="2024-01-11T11:29:12.044" v="506"/>
          <ac:picMkLst>
            <pc:docMk/>
            <pc:sldMk cId="1871771711" sldId="272"/>
            <ac:picMk id="4" creationId="{1233A326-5110-1634-483A-45BCC53958CE}"/>
          </ac:picMkLst>
        </pc:picChg>
      </pc:sldChg>
      <pc:sldChg chg="delSp modSp del">
        <pc:chgData name="Cathrine Løes Sørby" userId="S::cathrine.sorby@io.kommune.no::453ffb51-d645-44fe-b265-43846f0ff910" providerId="AD" clId="Web-{00994010-ECD6-49D3-9246-18F844F32438}" dt="2024-01-11T11:18:07.521" v="154"/>
        <pc:sldMkLst>
          <pc:docMk/>
          <pc:sldMk cId="1836413320" sldId="275"/>
        </pc:sldMkLst>
        <pc:picChg chg="del mod">
          <ac:chgData name="Cathrine Løes Sørby" userId="S::cathrine.sorby@io.kommune.no::453ffb51-d645-44fe-b265-43846f0ff910" providerId="AD" clId="Web-{00994010-ECD6-49D3-9246-18F844F32438}" dt="2024-01-11T11:16:51.926" v="105"/>
          <ac:picMkLst>
            <pc:docMk/>
            <pc:sldMk cId="1836413320" sldId="275"/>
            <ac:picMk id="5" creationId="{2F1C4933-E2C7-747A-D115-1F4E8891C1A3}"/>
          </ac:picMkLst>
        </pc:picChg>
      </pc:sldChg>
      <pc:sldChg chg="addSp delSp modSp del modNotes">
        <pc:chgData name="Cathrine Løes Sørby" userId="S::cathrine.sorby@io.kommune.no::453ffb51-d645-44fe-b265-43846f0ff910" providerId="AD" clId="Web-{00994010-ECD6-49D3-9246-18F844F32438}" dt="2024-01-11T11:20:50.616" v="181"/>
        <pc:sldMkLst>
          <pc:docMk/>
          <pc:sldMk cId="3911495363" sldId="276"/>
        </pc:sldMkLst>
        <pc:spChg chg="add del mod">
          <ac:chgData name="Cathrine Løes Sørby" userId="S::cathrine.sorby@io.kommune.no::453ffb51-d645-44fe-b265-43846f0ff910" providerId="AD" clId="Web-{00994010-ECD6-49D3-9246-18F844F32438}" dt="2024-01-11T11:18:56.162" v="166" actId="1076"/>
          <ac:spMkLst>
            <pc:docMk/>
            <pc:sldMk cId="3911495363" sldId="276"/>
            <ac:spMk id="3" creationId="{7E23D785-92A6-67DC-F520-8884465C32D6}"/>
          </ac:spMkLst>
        </pc:spChg>
        <pc:spChg chg="add mod">
          <ac:chgData name="Cathrine Løes Sørby" userId="S::cathrine.sorby@io.kommune.no::453ffb51-d645-44fe-b265-43846f0ff910" providerId="AD" clId="Web-{00994010-ECD6-49D3-9246-18F844F32438}" dt="2024-01-11T11:18:50.443" v="165" actId="1076"/>
          <ac:spMkLst>
            <pc:docMk/>
            <pc:sldMk cId="3911495363" sldId="276"/>
            <ac:spMk id="6" creationId="{3A27D28D-A511-2A0C-E62C-2F12D5B3E1A6}"/>
          </ac:spMkLst>
        </pc:spChg>
        <pc:picChg chg="del">
          <ac:chgData name="Cathrine Løes Sørby" userId="S::cathrine.sorby@io.kommune.no::453ffb51-d645-44fe-b265-43846f0ff910" providerId="AD" clId="Web-{00994010-ECD6-49D3-9246-18F844F32438}" dt="2024-01-11T11:18:17.943" v="156"/>
          <ac:picMkLst>
            <pc:docMk/>
            <pc:sldMk cId="3911495363" sldId="276"/>
            <ac:picMk id="4" creationId="{AE485A49-1370-6F43-C5FB-EDE274D84E02}"/>
          </ac:picMkLst>
        </pc:picChg>
        <pc:picChg chg="add del">
          <ac:chgData name="Cathrine Løes Sørby" userId="S::cathrine.sorby@io.kommune.no::453ffb51-d645-44fe-b265-43846f0ff910" providerId="AD" clId="Web-{00994010-ECD6-49D3-9246-18F844F32438}" dt="2024-01-11T11:18:49.006" v="163"/>
          <ac:picMkLst>
            <pc:docMk/>
            <pc:sldMk cId="3911495363" sldId="276"/>
            <ac:picMk id="5" creationId="{79716AB6-076D-10AC-A7BF-2C7E204FF291}"/>
          </ac:picMkLst>
        </pc:picChg>
      </pc:sldChg>
      <pc:sldChg chg="modSp modNotes">
        <pc:chgData name="Cathrine Løes Sørby" userId="S::cathrine.sorby@io.kommune.no::453ffb51-d645-44fe-b265-43846f0ff910" providerId="AD" clId="Web-{00994010-ECD6-49D3-9246-18F844F32438}" dt="2024-01-11T11:12:25.470" v="37"/>
        <pc:sldMkLst>
          <pc:docMk/>
          <pc:sldMk cId="0" sldId="277"/>
        </pc:sldMkLst>
        <pc:spChg chg="mod">
          <ac:chgData name="Cathrine Løes Sørby" userId="S::cathrine.sorby@io.kommune.no::453ffb51-d645-44fe-b265-43846f0ff910" providerId="AD" clId="Web-{00994010-ECD6-49D3-9246-18F844F32438}" dt="2024-01-11T11:11:27.704" v="5" actId="1076"/>
          <ac:spMkLst>
            <pc:docMk/>
            <pc:sldMk cId="0" sldId="277"/>
            <ac:spMk id="15361" creationId="{D9A8E711-0927-4B15-BDCD-E8F3DDB206A2}"/>
          </ac:spMkLst>
        </pc:spChg>
        <pc:spChg chg="mod">
          <ac:chgData name="Cathrine Løes Sørby" userId="S::cathrine.sorby@io.kommune.no::453ffb51-d645-44fe-b265-43846f0ff910" providerId="AD" clId="Web-{00994010-ECD6-49D3-9246-18F844F32438}" dt="2024-01-11T11:11:27.829" v="7" actId="20577"/>
          <ac:spMkLst>
            <pc:docMk/>
            <pc:sldMk cId="0" sldId="277"/>
            <ac:spMk id="15362" creationId="{16023CCD-A2CE-6C2B-BEE2-FDDDCF2091CC}"/>
          </ac:spMkLst>
        </pc:spChg>
      </pc:sldChg>
      <pc:sldChg chg="modSp">
        <pc:chgData name="Cathrine Løes Sørby" userId="S::cathrine.sorby@io.kommune.no::453ffb51-d645-44fe-b265-43846f0ff910" providerId="AD" clId="Web-{00994010-ECD6-49D3-9246-18F844F32438}" dt="2024-01-11T11:30:49.655" v="525" actId="1076"/>
        <pc:sldMkLst>
          <pc:docMk/>
          <pc:sldMk cId="0" sldId="288"/>
        </pc:sldMkLst>
        <pc:spChg chg="mod">
          <ac:chgData name="Cathrine Løes Sørby" userId="S::cathrine.sorby@io.kommune.no::453ffb51-d645-44fe-b265-43846f0ff910" providerId="AD" clId="Web-{00994010-ECD6-49D3-9246-18F844F32438}" dt="2024-01-11T11:30:28.061" v="522" actId="20577"/>
          <ac:spMkLst>
            <pc:docMk/>
            <pc:sldMk cId="0" sldId="288"/>
            <ac:spMk id="2" creationId="{868C4D59-A565-1CA6-C8A5-050F36C19963}"/>
          </ac:spMkLst>
        </pc:spChg>
        <pc:spChg chg="mod">
          <ac:chgData name="Cathrine Løes Sørby" userId="S::cathrine.sorby@io.kommune.no::453ffb51-d645-44fe-b265-43846f0ff910" providerId="AD" clId="Web-{00994010-ECD6-49D3-9246-18F844F32438}" dt="2024-01-11T11:30:49.655" v="525" actId="1076"/>
          <ac:spMkLst>
            <pc:docMk/>
            <pc:sldMk cId="0" sldId="288"/>
            <ac:spMk id="3" creationId="{952AD62F-0DB6-602E-20E5-5B39ABE89282}"/>
          </ac:spMkLst>
        </pc:spChg>
      </pc:sldChg>
      <pc:sldChg chg="del modNotes">
        <pc:chgData name="Cathrine Løes Sørby" userId="S::cathrine.sorby@io.kommune.no::453ffb51-d645-44fe-b265-43846f0ff910" providerId="AD" clId="Web-{00994010-ECD6-49D3-9246-18F844F32438}" dt="2024-01-11T11:33:40.750" v="652"/>
        <pc:sldMkLst>
          <pc:docMk/>
          <pc:sldMk cId="125982480" sldId="289"/>
        </pc:sldMkLst>
        <pc:spChg chg="del">
          <ac:chgData name="Cathrine Løes Sørby" userId="S::cathrine.sorby@io.kommune.no::453ffb51-d645-44fe-b265-43846f0ff910" providerId="AD" clId="Web-{00994010-ECD6-49D3-9246-18F844F32438}" dt="2024-01-11T11:16:56.551" v="106"/>
          <ac:spMkLst>
            <pc:docMk/>
            <pc:sldMk cId="125982480" sldId="289"/>
            <ac:spMk id="2" creationId="{503A2F20-56F9-A9FD-7449-10762A3DC02B}"/>
          </ac:spMkLst>
        </pc:spChg>
        <pc:spChg chg="del">
          <ac:chgData name="Cathrine Løes Sørby" userId="S::cathrine.sorby@io.kommune.no::453ffb51-d645-44fe-b265-43846f0ff910" providerId="AD" clId="Web-{00994010-ECD6-49D3-9246-18F844F32438}" dt="2024-01-11T11:17:00.739" v="107"/>
          <ac:spMkLst>
            <pc:docMk/>
            <pc:sldMk cId="125982480" sldId="289"/>
            <ac:spMk id="3" creationId="{DE1CEBB4-87F1-702C-206A-B6DAE2030170}"/>
          </ac:spMkLst>
        </pc:spChg>
        <pc:spChg chg="add mod">
          <ac:chgData name="Cathrine Løes Sørby" userId="S::cathrine.sorby@io.kommune.no::453ffb51-d645-44fe-b265-43846f0ff910" providerId="AD" clId="Web-{00994010-ECD6-49D3-9246-18F844F32438}" dt="2024-01-11T11:18:02.552" v="153" actId="1076"/>
          <ac:spMkLst>
            <pc:docMk/>
            <pc:sldMk cId="125982480" sldId="289"/>
            <ac:spMk id="9" creationId="{AD850304-5F1C-1378-DB68-08E53C818F79}"/>
          </ac:spMkLst>
        </pc:spChg>
        <pc:picChg chg="add mod ord">
          <ac:chgData name="Cathrine Løes Sørby" userId="S::cathrine.sorby@io.kommune.no::453ffb51-d645-44fe-b265-43846f0ff910" providerId="AD" clId="Web-{00994010-ECD6-49D3-9246-18F844F32438}" dt="2024-01-11T11:20:59.804" v="183" actId="1076"/>
          <ac:picMkLst>
            <pc:docMk/>
            <pc:sldMk cId="125982480" sldId="289"/>
            <ac:picMk id="4" creationId="{B6987C44-F95B-2923-07BE-0A8A2FA60B7A}"/>
          </ac:picMkLst>
        </pc:picChg>
      </pc:sldChg>
      <pc:sldChg chg="addSp delSp modSp new modNotes">
        <pc:chgData name="Cathrine Løes Sørby" userId="S::cathrine.sorby@io.kommune.no::453ffb51-d645-44fe-b265-43846f0ff910" providerId="AD" clId="Web-{00994010-ECD6-49D3-9246-18F844F32438}" dt="2024-01-11T11:22:22.274" v="268"/>
        <pc:sldMkLst>
          <pc:docMk/>
          <pc:sldMk cId="1140733911" sldId="290"/>
        </pc:sldMkLst>
        <pc:spChg chg="del">
          <ac:chgData name="Cathrine Løes Sørby" userId="S::cathrine.sorby@io.kommune.no::453ffb51-d645-44fe-b265-43846f0ff910" providerId="AD" clId="Web-{00994010-ECD6-49D3-9246-18F844F32438}" dt="2024-01-11T11:18:21.834" v="157"/>
          <ac:spMkLst>
            <pc:docMk/>
            <pc:sldMk cId="1140733911" sldId="290"/>
            <ac:spMk id="2" creationId="{2908A87A-D9BD-EEDC-D1C8-3FB875C22638}"/>
          </ac:spMkLst>
        </pc:spChg>
        <pc:spChg chg="mod">
          <ac:chgData name="Cathrine Løes Sørby" userId="S::cathrine.sorby@io.kommune.no::453ffb51-d645-44fe-b265-43846f0ff910" providerId="AD" clId="Web-{00994010-ECD6-49D3-9246-18F844F32438}" dt="2024-01-11T11:20:36.491" v="180" actId="20577"/>
          <ac:spMkLst>
            <pc:docMk/>
            <pc:sldMk cId="1140733911" sldId="290"/>
            <ac:spMk id="3" creationId="{938BB2F6-35DD-7CBA-CB5D-D4D2D44A03A5}"/>
          </ac:spMkLst>
        </pc:spChg>
        <pc:picChg chg="add mod ord">
          <ac:chgData name="Cathrine Løes Sørby" userId="S::cathrine.sorby@io.kommune.no::453ffb51-d645-44fe-b265-43846f0ff910" providerId="AD" clId="Web-{00994010-ECD6-49D3-9246-18F844F32438}" dt="2024-01-11T11:19:28.647" v="170" actId="1076"/>
          <ac:picMkLst>
            <pc:docMk/>
            <pc:sldMk cId="1140733911" sldId="290"/>
            <ac:picMk id="4" creationId="{9318F096-78C6-8F01-7268-D1A8281DD365}"/>
          </ac:picMkLst>
        </pc:picChg>
        <pc:picChg chg="add mod">
          <ac:chgData name="Cathrine Løes Sørby" userId="S::cathrine.sorby@io.kommune.no::453ffb51-d645-44fe-b265-43846f0ff910" providerId="AD" clId="Web-{00994010-ECD6-49D3-9246-18F844F32438}" dt="2024-01-11T11:20:16.616" v="176" actId="1076"/>
          <ac:picMkLst>
            <pc:docMk/>
            <pc:sldMk cId="1140733911" sldId="290"/>
            <ac:picMk id="5" creationId="{43583775-D89C-3EE6-7211-7E05D8E78CAF}"/>
          </ac:picMkLst>
        </pc:picChg>
      </pc:sldChg>
    </pc:docChg>
  </pc:docChgLst>
  <pc:docChgLst>
    <pc:chgData name="Frida Torgersen" userId="S::frida.torgersen@io.kommune.no::ea265081-7c03-4e48-ae3c-fad608c99291" providerId="AD" clId="Web-{CF469F8B-9ABE-0689-4D84-D6C4EDD100E8}"/>
    <pc:docChg chg="modSld">
      <pc:chgData name="Frida Torgersen" userId="S::frida.torgersen@io.kommune.no::ea265081-7c03-4e48-ae3c-fad608c99291" providerId="AD" clId="Web-{CF469F8B-9ABE-0689-4D84-D6C4EDD100E8}" dt="2024-02-14T12:49:06.437" v="3" actId="14100"/>
      <pc:docMkLst>
        <pc:docMk/>
      </pc:docMkLst>
      <pc:sldChg chg="modSp">
        <pc:chgData name="Frida Torgersen" userId="S::frida.torgersen@io.kommune.no::ea265081-7c03-4e48-ae3c-fad608c99291" providerId="AD" clId="Web-{CF469F8B-9ABE-0689-4D84-D6C4EDD100E8}" dt="2024-02-14T12:49:06.437" v="3" actId="14100"/>
        <pc:sldMkLst>
          <pc:docMk/>
          <pc:sldMk cId="0" sldId="269"/>
        </pc:sldMkLst>
        <pc:spChg chg="mod">
          <ac:chgData name="Frida Torgersen" userId="S::frida.torgersen@io.kommune.no::ea265081-7c03-4e48-ae3c-fad608c99291" providerId="AD" clId="Web-{CF469F8B-9ABE-0689-4D84-D6C4EDD100E8}" dt="2024-02-14T12:49:06.437" v="3" actId="14100"/>
          <ac:spMkLst>
            <pc:docMk/>
            <pc:sldMk cId="0" sldId="269"/>
            <ac:spMk id="2" creationId="{55D8B4F8-2CFD-C780-A59E-085F9ED6B7C7}"/>
          </ac:spMkLst>
        </pc:spChg>
      </pc:sldChg>
    </pc:docChg>
  </pc:docChgLst>
  <pc:docChgLst>
    <pc:chgData name="Julie Ruud Ulset" userId="867d97ee-183d-48e9-b2ff-dfc3b165e1a7" providerId="ADAL" clId="{E9788E42-A8AB-4B51-ACB5-10C5E22966C5}"/>
    <pc:docChg chg="undo custSel addSld delSld modSld sldOrd">
      <pc:chgData name="Julie Ruud Ulset" userId="867d97ee-183d-48e9-b2ff-dfc3b165e1a7" providerId="ADAL" clId="{E9788E42-A8AB-4B51-ACB5-10C5E22966C5}" dt="2023-03-20T11:36:13.244" v="318"/>
      <pc:docMkLst>
        <pc:docMk/>
      </pc:docMkLst>
      <pc:sldChg chg="modNotesTx">
        <pc:chgData name="Julie Ruud Ulset" userId="867d97ee-183d-48e9-b2ff-dfc3b165e1a7" providerId="ADAL" clId="{E9788E42-A8AB-4B51-ACB5-10C5E22966C5}" dt="2023-03-20T10:42:46.041" v="62" actId="20577"/>
        <pc:sldMkLst>
          <pc:docMk/>
          <pc:sldMk cId="0" sldId="262"/>
        </pc:sldMkLst>
      </pc:sldChg>
      <pc:sldChg chg="modSp mod">
        <pc:chgData name="Julie Ruud Ulset" userId="867d97ee-183d-48e9-b2ff-dfc3b165e1a7" providerId="ADAL" clId="{E9788E42-A8AB-4B51-ACB5-10C5E22966C5}" dt="2023-03-20T10:39:42.046" v="17" actId="207"/>
        <pc:sldMkLst>
          <pc:docMk/>
          <pc:sldMk cId="0" sldId="263"/>
        </pc:sldMkLst>
        <pc:spChg chg="mod">
          <ac:chgData name="Julie Ruud Ulset" userId="867d97ee-183d-48e9-b2ff-dfc3b165e1a7" providerId="ADAL" clId="{E9788E42-A8AB-4B51-ACB5-10C5E22966C5}" dt="2023-03-20T10:39:35.629" v="16" actId="20577"/>
          <ac:spMkLst>
            <pc:docMk/>
            <pc:sldMk cId="0" sldId="263"/>
            <ac:spMk id="16385" creationId="{469BD19F-0D3B-BD96-CB1F-5D21E8E48E74}"/>
          </ac:spMkLst>
        </pc:spChg>
        <pc:spChg chg="mod">
          <ac:chgData name="Julie Ruud Ulset" userId="867d97ee-183d-48e9-b2ff-dfc3b165e1a7" providerId="ADAL" clId="{E9788E42-A8AB-4B51-ACB5-10C5E22966C5}" dt="2023-03-20T10:39:42.046" v="17" actId="207"/>
          <ac:spMkLst>
            <pc:docMk/>
            <pc:sldMk cId="0" sldId="263"/>
            <ac:spMk id="16386" creationId="{06FBE9FF-01BB-9F9B-355A-5BD972D94F49}"/>
          </ac:spMkLst>
        </pc:spChg>
      </pc:sldChg>
      <pc:sldChg chg="modSp mod modNotesTx">
        <pc:chgData name="Julie Ruud Ulset" userId="867d97ee-183d-48e9-b2ff-dfc3b165e1a7" providerId="ADAL" clId="{E9788E42-A8AB-4B51-ACB5-10C5E22966C5}" dt="2023-03-20T11:01:10.961" v="283" actId="20577"/>
        <pc:sldMkLst>
          <pc:docMk/>
          <pc:sldMk cId="0" sldId="265"/>
        </pc:sldMkLst>
        <pc:spChg chg="mod">
          <ac:chgData name="Julie Ruud Ulset" userId="867d97ee-183d-48e9-b2ff-dfc3b165e1a7" providerId="ADAL" clId="{E9788E42-A8AB-4B51-ACB5-10C5E22966C5}" dt="2023-03-20T11:00:39.253" v="275" actId="207"/>
          <ac:spMkLst>
            <pc:docMk/>
            <pc:sldMk cId="0" sldId="265"/>
            <ac:spMk id="3" creationId="{800EE24A-C9F1-DBDB-A936-021D7A7F4E47}"/>
          </ac:spMkLst>
        </pc:spChg>
      </pc:sldChg>
      <pc:sldChg chg="modSp mod ord modNotesTx">
        <pc:chgData name="Julie Ruud Ulset" userId="867d97ee-183d-48e9-b2ff-dfc3b165e1a7" providerId="ADAL" clId="{E9788E42-A8AB-4B51-ACB5-10C5E22966C5}" dt="2023-03-20T11:36:13.244" v="318"/>
        <pc:sldMkLst>
          <pc:docMk/>
          <pc:sldMk cId="0" sldId="266"/>
        </pc:sldMkLst>
        <pc:spChg chg="mod">
          <ac:chgData name="Julie Ruud Ulset" userId="867d97ee-183d-48e9-b2ff-dfc3b165e1a7" providerId="ADAL" clId="{E9788E42-A8AB-4B51-ACB5-10C5E22966C5}" dt="2023-03-20T10:59:04.591" v="229" actId="313"/>
          <ac:spMkLst>
            <pc:docMk/>
            <pc:sldMk cId="0" sldId="266"/>
            <ac:spMk id="21505" creationId="{93BE4448-12A0-CB05-CC4B-ECAFC54D92CA}"/>
          </ac:spMkLst>
        </pc:spChg>
        <pc:spChg chg="mod">
          <ac:chgData name="Julie Ruud Ulset" userId="867d97ee-183d-48e9-b2ff-dfc3b165e1a7" providerId="ADAL" clId="{E9788E42-A8AB-4B51-ACB5-10C5E22966C5}" dt="2023-03-20T10:58:41.400" v="225" actId="20577"/>
          <ac:spMkLst>
            <pc:docMk/>
            <pc:sldMk cId="0" sldId="266"/>
            <ac:spMk id="21506" creationId="{812A3419-1B38-3D05-8C65-45DCAB7BCF06}"/>
          </ac:spMkLst>
        </pc:spChg>
      </pc:sldChg>
      <pc:sldChg chg="del">
        <pc:chgData name="Julie Ruud Ulset" userId="867d97ee-183d-48e9-b2ff-dfc3b165e1a7" providerId="ADAL" clId="{E9788E42-A8AB-4B51-ACB5-10C5E22966C5}" dt="2023-03-20T11:03:10.624" v="296" actId="47"/>
        <pc:sldMkLst>
          <pc:docMk/>
          <pc:sldMk cId="0" sldId="267"/>
        </pc:sldMkLst>
      </pc:sldChg>
      <pc:sldChg chg="del">
        <pc:chgData name="Julie Ruud Ulset" userId="867d97ee-183d-48e9-b2ff-dfc3b165e1a7" providerId="ADAL" clId="{E9788E42-A8AB-4B51-ACB5-10C5E22966C5}" dt="2023-03-20T11:03:09.681" v="295" actId="47"/>
        <pc:sldMkLst>
          <pc:docMk/>
          <pc:sldMk cId="0" sldId="268"/>
        </pc:sldMkLst>
      </pc:sldChg>
      <pc:sldChg chg="modSp mod">
        <pc:chgData name="Julie Ruud Ulset" userId="867d97ee-183d-48e9-b2ff-dfc3b165e1a7" providerId="ADAL" clId="{E9788E42-A8AB-4B51-ACB5-10C5E22966C5}" dt="2023-03-20T10:32:32.868" v="5" actId="255"/>
        <pc:sldMkLst>
          <pc:docMk/>
          <pc:sldMk cId="0" sldId="269"/>
        </pc:sldMkLst>
        <pc:spChg chg="mod">
          <ac:chgData name="Julie Ruud Ulset" userId="867d97ee-183d-48e9-b2ff-dfc3b165e1a7" providerId="ADAL" clId="{E9788E42-A8AB-4B51-ACB5-10C5E22966C5}" dt="2023-03-20T10:32:32.868" v="5" actId="255"/>
          <ac:spMkLst>
            <pc:docMk/>
            <pc:sldMk cId="0" sldId="269"/>
            <ac:spMk id="2" creationId="{55D8B4F8-2CFD-C780-A59E-085F9ED6B7C7}"/>
          </ac:spMkLst>
        </pc:spChg>
      </pc:sldChg>
      <pc:sldChg chg="modNotesTx">
        <pc:chgData name="Julie Ruud Ulset" userId="867d97ee-183d-48e9-b2ff-dfc3b165e1a7" providerId="ADAL" clId="{E9788E42-A8AB-4B51-ACB5-10C5E22966C5}" dt="2023-03-20T10:41:23.323" v="18" actId="20577"/>
        <pc:sldMkLst>
          <pc:docMk/>
          <pc:sldMk cId="3734355437" sldId="271"/>
        </pc:sldMkLst>
      </pc:sldChg>
      <pc:sldChg chg="addSp delSp modSp mod modNotesTx">
        <pc:chgData name="Julie Ruud Ulset" userId="867d97ee-183d-48e9-b2ff-dfc3b165e1a7" providerId="ADAL" clId="{E9788E42-A8AB-4B51-ACB5-10C5E22966C5}" dt="2023-03-20T10:52:38.940" v="167" actId="20577"/>
        <pc:sldMkLst>
          <pc:docMk/>
          <pc:sldMk cId="1871771711" sldId="272"/>
        </pc:sldMkLst>
        <pc:spChg chg="del mod">
          <ac:chgData name="Julie Ruud Ulset" userId="867d97ee-183d-48e9-b2ff-dfc3b165e1a7" providerId="ADAL" clId="{E9788E42-A8AB-4B51-ACB5-10C5E22966C5}" dt="2023-03-20T10:48:23.955" v="80" actId="21"/>
          <ac:spMkLst>
            <pc:docMk/>
            <pc:sldMk cId="1871771711" sldId="272"/>
            <ac:spMk id="2" creationId="{392FA80A-36DC-AC53-B181-BB6430D9EC71}"/>
          </ac:spMkLst>
        </pc:spChg>
        <pc:spChg chg="del">
          <ac:chgData name="Julie Ruud Ulset" userId="867d97ee-183d-48e9-b2ff-dfc3b165e1a7" providerId="ADAL" clId="{E9788E42-A8AB-4B51-ACB5-10C5E22966C5}" dt="2023-03-20T10:48:27.742" v="81" actId="478"/>
          <ac:spMkLst>
            <pc:docMk/>
            <pc:sldMk cId="1871771711" sldId="272"/>
            <ac:spMk id="3" creationId="{AA8911C9-17E0-7591-1938-DEABC296E8D1}"/>
          </ac:spMkLst>
        </pc:spChg>
        <pc:picChg chg="add mod">
          <ac:chgData name="Julie Ruud Ulset" userId="867d97ee-183d-48e9-b2ff-dfc3b165e1a7" providerId="ADAL" clId="{E9788E42-A8AB-4B51-ACB5-10C5E22966C5}" dt="2023-03-20T10:50:18.245" v="92" actId="1076"/>
          <ac:picMkLst>
            <pc:docMk/>
            <pc:sldMk cId="1871771711" sldId="272"/>
            <ac:picMk id="4" creationId="{1233A326-5110-1634-483A-45BCC53958CE}"/>
          </ac:picMkLst>
        </pc:picChg>
        <pc:picChg chg="mod">
          <ac:chgData name="Julie Ruud Ulset" userId="867d97ee-183d-48e9-b2ff-dfc3b165e1a7" providerId="ADAL" clId="{E9788E42-A8AB-4B51-ACB5-10C5E22966C5}" dt="2023-03-20T10:51:55.801" v="125" actId="1076"/>
          <ac:picMkLst>
            <pc:docMk/>
            <pc:sldMk cId="1871771711" sldId="272"/>
            <ac:picMk id="3074" creationId="{996AEE92-C249-C0E7-CFC1-561C7CCF76B8}"/>
          </ac:picMkLst>
        </pc:picChg>
      </pc:sldChg>
      <pc:sldChg chg="del modNotesTx">
        <pc:chgData name="Julie Ruud Ulset" userId="867d97ee-183d-48e9-b2ff-dfc3b165e1a7" providerId="ADAL" clId="{E9788E42-A8AB-4B51-ACB5-10C5E22966C5}" dt="2023-03-20T10:49:08.608" v="89" actId="47"/>
        <pc:sldMkLst>
          <pc:docMk/>
          <pc:sldMk cId="2539260760" sldId="273"/>
        </pc:sldMkLst>
      </pc:sldChg>
      <pc:sldChg chg="modNotesTx">
        <pc:chgData name="Julie Ruud Ulset" userId="867d97ee-183d-48e9-b2ff-dfc3b165e1a7" providerId="ADAL" clId="{E9788E42-A8AB-4B51-ACB5-10C5E22966C5}" dt="2023-03-20T10:53:59.438" v="173" actId="20577"/>
        <pc:sldMkLst>
          <pc:docMk/>
          <pc:sldMk cId="3529439463" sldId="274"/>
        </pc:sldMkLst>
      </pc:sldChg>
      <pc:sldChg chg="addSp delSp modSp mod modClrScheme chgLayout">
        <pc:chgData name="Julie Ruud Ulset" userId="867d97ee-183d-48e9-b2ff-dfc3b165e1a7" providerId="ADAL" clId="{E9788E42-A8AB-4B51-ACB5-10C5E22966C5}" dt="2023-03-20T11:02:10.220" v="288" actId="26606"/>
        <pc:sldMkLst>
          <pc:docMk/>
          <pc:sldMk cId="1836413320" sldId="275"/>
        </pc:sldMkLst>
        <pc:spChg chg="add del">
          <ac:chgData name="Julie Ruud Ulset" userId="867d97ee-183d-48e9-b2ff-dfc3b165e1a7" providerId="ADAL" clId="{E9788E42-A8AB-4B51-ACB5-10C5E22966C5}" dt="2023-03-20T11:02:10.220" v="288" actId="26606"/>
          <ac:spMkLst>
            <pc:docMk/>
            <pc:sldMk cId="1836413320" sldId="275"/>
            <ac:spMk id="3" creationId="{E217AC7C-D978-2931-5127-222B363988E3}"/>
          </ac:spMkLst>
        </pc:spChg>
        <pc:spChg chg="add del">
          <ac:chgData name="Julie Ruud Ulset" userId="867d97ee-183d-48e9-b2ff-dfc3b165e1a7" providerId="ADAL" clId="{E9788E42-A8AB-4B51-ACB5-10C5E22966C5}" dt="2023-03-20T11:02:10.220" v="288" actId="26606"/>
          <ac:spMkLst>
            <pc:docMk/>
            <pc:sldMk cId="1836413320" sldId="275"/>
            <ac:spMk id="13" creationId="{C2D1209A-B4B7-60B0-0D45-88E1FE224C8D}"/>
          </ac:spMkLst>
        </pc:spChg>
        <pc:spChg chg="add del">
          <ac:chgData name="Julie Ruud Ulset" userId="867d97ee-183d-48e9-b2ff-dfc3b165e1a7" providerId="ADAL" clId="{E9788E42-A8AB-4B51-ACB5-10C5E22966C5}" dt="2023-03-20T11:02:10.218" v="287" actId="26606"/>
          <ac:spMkLst>
            <pc:docMk/>
            <pc:sldMk cId="1836413320" sldId="275"/>
            <ac:spMk id="18" creationId="{4B23EAB3-5165-AF26-8A21-37FE6E4AA037}"/>
          </ac:spMkLst>
        </pc:spChg>
        <pc:picChg chg="mod">
          <ac:chgData name="Julie Ruud Ulset" userId="867d97ee-183d-48e9-b2ff-dfc3b165e1a7" providerId="ADAL" clId="{E9788E42-A8AB-4B51-ACB5-10C5E22966C5}" dt="2023-03-20T11:02:10.220" v="288" actId="26606"/>
          <ac:picMkLst>
            <pc:docMk/>
            <pc:sldMk cId="1836413320" sldId="275"/>
            <ac:picMk id="5" creationId="{2F1C4933-E2C7-747A-D115-1F4E8891C1A3}"/>
          </ac:picMkLst>
        </pc:picChg>
      </pc:sldChg>
      <pc:sldChg chg="modNotesTx">
        <pc:chgData name="Julie Ruud Ulset" userId="867d97ee-183d-48e9-b2ff-dfc3b165e1a7" providerId="ADAL" clId="{E9788E42-A8AB-4B51-ACB5-10C5E22966C5}" dt="2023-03-20T11:02:35.847" v="294" actId="20577"/>
        <pc:sldMkLst>
          <pc:docMk/>
          <pc:sldMk cId="3911495363" sldId="276"/>
        </pc:sldMkLst>
      </pc:sldChg>
      <pc:sldChg chg="ord modNotesTx">
        <pc:chgData name="Julie Ruud Ulset" userId="867d97ee-183d-48e9-b2ff-dfc3b165e1a7" providerId="ADAL" clId="{E9788E42-A8AB-4B51-ACB5-10C5E22966C5}" dt="2023-03-20T10:33:14.488" v="7" actId="20577"/>
        <pc:sldMkLst>
          <pc:docMk/>
          <pc:sldMk cId="0" sldId="277"/>
        </pc:sldMkLst>
      </pc:sldChg>
      <pc:sldChg chg="del">
        <pc:chgData name="Julie Ruud Ulset" userId="867d97ee-183d-48e9-b2ff-dfc3b165e1a7" providerId="ADAL" clId="{E9788E42-A8AB-4B51-ACB5-10C5E22966C5}" dt="2023-03-20T10:31:32.907" v="0" actId="47"/>
        <pc:sldMkLst>
          <pc:docMk/>
          <pc:sldMk cId="0" sldId="282"/>
        </pc:sldMkLst>
      </pc:sldChg>
      <pc:sldChg chg="new del">
        <pc:chgData name="Julie Ruud Ulset" userId="867d97ee-183d-48e9-b2ff-dfc3b165e1a7" providerId="ADAL" clId="{E9788E42-A8AB-4B51-ACB5-10C5E22966C5}" dt="2023-03-20T10:47:53.101" v="78" actId="680"/>
        <pc:sldMkLst>
          <pc:docMk/>
          <pc:sldMk cId="2654641123" sldId="282"/>
        </pc:sldMkLst>
      </pc:sldChg>
      <pc:sldChg chg="modSp mod">
        <pc:chgData name="Julie Ruud Ulset" userId="867d97ee-183d-48e9-b2ff-dfc3b165e1a7" providerId="ADAL" clId="{E9788E42-A8AB-4B51-ACB5-10C5E22966C5}" dt="2023-03-20T11:03:27.085" v="316" actId="20577"/>
        <pc:sldMkLst>
          <pc:docMk/>
          <pc:sldMk cId="0" sldId="288"/>
        </pc:sldMkLst>
        <pc:spChg chg="mod">
          <ac:chgData name="Julie Ruud Ulset" userId="867d97ee-183d-48e9-b2ff-dfc3b165e1a7" providerId="ADAL" clId="{E9788E42-A8AB-4B51-ACB5-10C5E22966C5}" dt="2023-03-20T11:03:27.085" v="316" actId="20577"/>
          <ac:spMkLst>
            <pc:docMk/>
            <pc:sldMk cId="0" sldId="288"/>
            <ac:spMk id="3" creationId="{952AD62F-0DB6-602E-20E5-5B39ABE89282}"/>
          </ac:spMkLst>
        </pc:spChg>
      </pc:sldChg>
      <pc:sldMasterChg chg="delSldLayout">
        <pc:chgData name="Julie Ruud Ulset" userId="867d97ee-183d-48e9-b2ff-dfc3b165e1a7" providerId="ADAL" clId="{E9788E42-A8AB-4B51-ACB5-10C5E22966C5}" dt="2023-03-20T10:31:32.907" v="0" actId="47"/>
        <pc:sldMasterMkLst>
          <pc:docMk/>
          <pc:sldMasterMk cId="0" sldId="2147483659"/>
        </pc:sldMasterMkLst>
        <pc:sldLayoutChg chg="del">
          <pc:chgData name="Julie Ruud Ulset" userId="867d97ee-183d-48e9-b2ff-dfc3b165e1a7" providerId="ADAL" clId="{E9788E42-A8AB-4B51-ACB5-10C5E22966C5}" dt="2023-03-20T10:31:32.907" v="0" actId="47"/>
          <pc:sldLayoutMkLst>
            <pc:docMk/>
            <pc:sldMasterMk cId="0" sldId="2147483659"/>
            <pc:sldLayoutMk cId="637167107" sldId="2147483744"/>
          </pc:sldLayoutMkLst>
        </pc:sldLayoutChg>
      </pc:sldMasterChg>
    </pc:docChg>
  </pc:docChgLst>
  <pc:docChgLst>
    <pc:chgData name="Cathrine Løes Sørby" userId="S::cathrine.sorby@io.kommune.no::453ffb51-d645-44fe-b265-43846f0ff910" providerId="AD" clId="Web-{A9D97FD8-AB86-45EF-9F14-6F4BD41B3F6D}"/>
    <pc:docChg chg="addSld delSld">
      <pc:chgData name="Cathrine Løes Sørby" userId="S::cathrine.sorby@io.kommune.no::453ffb51-d645-44fe-b265-43846f0ff910" providerId="AD" clId="Web-{A9D97FD8-AB86-45EF-9F14-6F4BD41B3F6D}" dt="2024-01-11T13:35:39.615" v="1"/>
      <pc:docMkLst>
        <pc:docMk/>
      </pc:docMkLst>
      <pc:sldChg chg="add del replId">
        <pc:chgData name="Cathrine Løes Sørby" userId="S::cathrine.sorby@io.kommune.no::453ffb51-d645-44fe-b265-43846f0ff910" providerId="AD" clId="Web-{A9D97FD8-AB86-45EF-9F14-6F4BD41B3F6D}" dt="2024-01-11T13:35:39.615" v="1"/>
        <pc:sldMkLst>
          <pc:docMk/>
          <pc:sldMk cId="1318632134" sldId="313"/>
        </pc:sldMkLst>
      </pc:sldChg>
    </pc:docChg>
  </pc:docChgLst>
  <pc:docChgLst>
    <pc:chgData name="Cathrine Løes Sørby" userId="S::cathrine.sorby@io.kommune.no::453ffb51-d645-44fe-b265-43846f0ff910" providerId="AD" clId="Web-{9F4E15C6-DA2C-4B4C-8210-E29E911330D1}"/>
    <pc:docChg chg="addSld delSld sldOrd">
      <pc:chgData name="Cathrine Løes Sørby" userId="S::cathrine.sorby@io.kommune.no::453ffb51-d645-44fe-b265-43846f0ff910" providerId="AD" clId="Web-{9F4E15C6-DA2C-4B4C-8210-E29E911330D1}" dt="2024-01-12T09:12:35.943" v="4"/>
      <pc:docMkLst>
        <pc:docMk/>
      </pc:docMkLst>
      <pc:sldChg chg="add ord">
        <pc:chgData name="Cathrine Løes Sørby" userId="S::cathrine.sorby@io.kommune.no::453ffb51-d645-44fe-b265-43846f0ff910" providerId="AD" clId="Web-{9F4E15C6-DA2C-4B4C-8210-E29E911330D1}" dt="2024-01-12T09:12:29.006" v="2"/>
        <pc:sldMkLst>
          <pc:docMk/>
          <pc:sldMk cId="0" sldId="284"/>
        </pc:sldMkLst>
      </pc:sldChg>
      <pc:sldChg chg="del">
        <pc:chgData name="Cathrine Løes Sørby" userId="S::cathrine.sorby@io.kommune.no::453ffb51-d645-44fe-b265-43846f0ff910" providerId="AD" clId="Web-{9F4E15C6-DA2C-4B4C-8210-E29E911330D1}" dt="2024-01-12T09:12:34.459" v="3"/>
        <pc:sldMkLst>
          <pc:docMk/>
          <pc:sldMk cId="0" sldId="288"/>
        </pc:sldMkLst>
      </pc:sldChg>
      <pc:sldChg chg="new del">
        <pc:chgData name="Cathrine Løes Sørby" userId="S::cathrine.sorby@io.kommune.no::453ffb51-d645-44fe-b265-43846f0ff910" providerId="AD" clId="Web-{9F4E15C6-DA2C-4B4C-8210-E29E911330D1}" dt="2024-01-12T09:12:35.943" v="4"/>
        <pc:sldMkLst>
          <pc:docMk/>
          <pc:sldMk cId="1604432198" sldId="313"/>
        </pc:sldMkLst>
      </pc:sldChg>
    </pc:docChg>
  </pc:docChgLst>
  <pc:docChgLst>
    <pc:chgData name="Renate Dybdal Hansen" userId="8f533bdc-1f06-46c5-8376-6b62126245f7" providerId="ADAL" clId="{A038E44E-4B6E-436D-A7CB-EBB070021D3B}"/>
    <pc:docChg chg="modSld">
      <pc:chgData name="Renate Dybdal Hansen" userId="8f533bdc-1f06-46c5-8376-6b62126245f7" providerId="ADAL" clId="{A038E44E-4B6E-436D-A7CB-EBB070021D3B}" dt="2024-01-28T19:29:55.230" v="6" actId="478"/>
      <pc:docMkLst>
        <pc:docMk/>
      </pc:docMkLst>
      <pc:sldChg chg="delSp">
        <pc:chgData name="Renate Dybdal Hansen" userId="8f533bdc-1f06-46c5-8376-6b62126245f7" providerId="ADAL" clId="{A038E44E-4B6E-436D-A7CB-EBB070021D3B}" dt="2024-01-28T19:29:55.230" v="6" actId="478"/>
        <pc:sldMkLst>
          <pc:docMk/>
          <pc:sldMk cId="0" sldId="262"/>
        </pc:sldMkLst>
        <pc:spChg chg="del">
          <ac:chgData name="Renate Dybdal Hansen" userId="8f533bdc-1f06-46c5-8376-6b62126245f7" providerId="ADAL" clId="{A038E44E-4B6E-436D-A7CB-EBB070021D3B}" dt="2024-01-28T19:29:55.230" v="6" actId="478"/>
          <ac:spMkLst>
            <pc:docMk/>
            <pc:sldMk cId="0" sldId="262"/>
            <ac:spMk id="15362" creationId="{16023CCD-A2CE-6C2B-BEE2-FDDDCF2091CC}"/>
          </ac:spMkLst>
        </pc:spChg>
      </pc:sldChg>
      <pc:sldChg chg="modSp mod">
        <pc:chgData name="Renate Dybdal Hansen" userId="8f533bdc-1f06-46c5-8376-6b62126245f7" providerId="ADAL" clId="{A038E44E-4B6E-436D-A7CB-EBB070021D3B}" dt="2024-01-28T19:16:08.823" v="2" actId="20577"/>
        <pc:sldMkLst>
          <pc:docMk/>
          <pc:sldMk cId="0" sldId="266"/>
        </pc:sldMkLst>
        <pc:spChg chg="mod">
          <ac:chgData name="Renate Dybdal Hansen" userId="8f533bdc-1f06-46c5-8376-6b62126245f7" providerId="ADAL" clId="{A038E44E-4B6E-436D-A7CB-EBB070021D3B}" dt="2024-01-28T19:16:08.823" v="2" actId="20577"/>
          <ac:spMkLst>
            <pc:docMk/>
            <pc:sldMk cId="0" sldId="266"/>
            <ac:spMk id="21505" creationId="{93BE4448-12A0-CB05-CC4B-ECAFC54D92CA}"/>
          </ac:spMkLst>
        </pc:spChg>
      </pc:sldChg>
      <pc:sldChg chg="delSp">
        <pc:chgData name="Renate Dybdal Hansen" userId="8f533bdc-1f06-46c5-8376-6b62126245f7" providerId="ADAL" clId="{A038E44E-4B6E-436D-A7CB-EBB070021D3B}" dt="2024-01-28T19:29:29.427" v="5" actId="478"/>
        <pc:sldMkLst>
          <pc:docMk/>
          <pc:sldMk cId="3734355437" sldId="271"/>
        </pc:sldMkLst>
        <pc:spChg chg="del">
          <ac:chgData name="Renate Dybdal Hansen" userId="8f533bdc-1f06-46c5-8376-6b62126245f7" providerId="ADAL" clId="{A038E44E-4B6E-436D-A7CB-EBB070021D3B}" dt="2024-01-28T19:29:29.427" v="5" actId="478"/>
          <ac:spMkLst>
            <pc:docMk/>
            <pc:sldMk cId="3734355437" sldId="271"/>
            <ac:spMk id="3" creationId="{6DE4DB9B-CCF3-B010-F055-F851338E38C6}"/>
          </ac:spMkLst>
        </pc:spChg>
      </pc:sldChg>
      <pc:sldChg chg="modNotesTx">
        <pc:chgData name="Renate Dybdal Hansen" userId="8f533bdc-1f06-46c5-8376-6b62126245f7" providerId="ADAL" clId="{A038E44E-4B6E-436D-A7CB-EBB070021D3B}" dt="2024-01-28T19:28:29.089" v="4"/>
        <pc:sldMkLst>
          <pc:docMk/>
          <pc:sldMk cId="0" sldId="277"/>
        </pc:sldMkLst>
      </pc:sldChg>
    </pc:docChg>
  </pc:docChgLst>
  <pc:docChgLst>
    <pc:chgData name="Cathrine Løes Sørby" userId="453ffb51-d645-44fe-b265-43846f0ff910" providerId="ADAL" clId="{E90E5222-1F22-4EBE-83DF-73C379CD5032}"/>
    <pc:docChg chg="undo custSel addSld delSld modSld sldOrd">
      <pc:chgData name="Cathrine Løes Sørby" userId="453ffb51-d645-44fe-b265-43846f0ff910" providerId="ADAL" clId="{E90E5222-1F22-4EBE-83DF-73C379CD5032}" dt="2023-03-27T08:49:49.392" v="4508" actId="20577"/>
      <pc:docMkLst>
        <pc:docMk/>
      </pc:docMkLst>
      <pc:sldChg chg="modNotesTx">
        <pc:chgData name="Cathrine Løes Sørby" userId="453ffb51-d645-44fe-b265-43846f0ff910" providerId="ADAL" clId="{E90E5222-1F22-4EBE-83DF-73C379CD5032}" dt="2023-03-27T08:23:10.174" v="4017" actId="20577"/>
        <pc:sldMkLst>
          <pc:docMk/>
          <pc:sldMk cId="0" sldId="262"/>
        </pc:sldMkLst>
      </pc:sldChg>
      <pc:sldChg chg="delSp modSp mod modNotesTx">
        <pc:chgData name="Cathrine Løes Sørby" userId="453ffb51-d645-44fe-b265-43846f0ff910" providerId="ADAL" clId="{E90E5222-1F22-4EBE-83DF-73C379CD5032}" dt="2023-03-27T08:34:24.280" v="4358" actId="113"/>
        <pc:sldMkLst>
          <pc:docMk/>
          <pc:sldMk cId="0" sldId="263"/>
        </pc:sldMkLst>
        <pc:spChg chg="mod">
          <ac:chgData name="Cathrine Løes Sørby" userId="453ffb51-d645-44fe-b265-43846f0ff910" providerId="ADAL" clId="{E90E5222-1F22-4EBE-83DF-73C379CD5032}" dt="2023-02-22T10:34:24.924" v="2658" actId="20577"/>
          <ac:spMkLst>
            <pc:docMk/>
            <pc:sldMk cId="0" sldId="263"/>
            <ac:spMk id="16386" creationId="{06FBE9FF-01BB-9F9B-355A-5BD972D94F49}"/>
          </ac:spMkLst>
        </pc:spChg>
        <pc:picChg chg="del">
          <ac:chgData name="Cathrine Løes Sørby" userId="453ffb51-d645-44fe-b265-43846f0ff910" providerId="ADAL" clId="{E90E5222-1F22-4EBE-83DF-73C379CD5032}" dt="2023-02-22T10:29:53.288" v="2604"/>
          <ac:picMkLst>
            <pc:docMk/>
            <pc:sldMk cId="0" sldId="263"/>
            <ac:picMk id="2" creationId="{2170A139-5D94-88AA-3604-5BD39D67AA2E}"/>
          </ac:picMkLst>
        </pc:picChg>
      </pc:sldChg>
      <pc:sldChg chg="del">
        <pc:chgData name="Cathrine Løes Sørby" userId="453ffb51-d645-44fe-b265-43846f0ff910" providerId="ADAL" clId="{E90E5222-1F22-4EBE-83DF-73C379CD5032}" dt="2023-02-22T10:44:54.208" v="3511" actId="2696"/>
        <pc:sldMkLst>
          <pc:docMk/>
          <pc:sldMk cId="0" sldId="264"/>
        </pc:sldMkLst>
      </pc:sldChg>
      <pc:sldChg chg="addSp delSp modSp mod ord modClrScheme chgLayout modNotesTx">
        <pc:chgData name="Cathrine Løes Sørby" userId="453ffb51-d645-44fe-b265-43846f0ff910" providerId="ADAL" clId="{E90E5222-1F22-4EBE-83DF-73C379CD5032}" dt="2023-03-27T08:32:54.647" v="4300" actId="20577"/>
        <pc:sldMkLst>
          <pc:docMk/>
          <pc:sldMk cId="0" sldId="265"/>
        </pc:sldMkLst>
        <pc:spChg chg="add mod">
          <ac:chgData name="Cathrine Løes Sørby" userId="453ffb51-d645-44fe-b265-43846f0ff910" providerId="ADAL" clId="{E90E5222-1F22-4EBE-83DF-73C379CD5032}" dt="2023-02-22T09:44:29.682" v="7" actId="21"/>
          <ac:spMkLst>
            <pc:docMk/>
            <pc:sldMk cId="0" sldId="265"/>
            <ac:spMk id="3" creationId="{800EE24A-C9F1-DBDB-A936-021D7A7F4E47}"/>
          </ac:spMkLst>
        </pc:spChg>
        <pc:spChg chg="del">
          <ac:chgData name="Cathrine Løes Sørby" userId="453ffb51-d645-44fe-b265-43846f0ff910" providerId="ADAL" clId="{E90E5222-1F22-4EBE-83DF-73C379CD5032}" dt="2023-02-22T09:43:59.510" v="4" actId="26606"/>
          <ac:spMkLst>
            <pc:docMk/>
            <pc:sldMk cId="0" sldId="265"/>
            <ac:spMk id="20481" creationId="{ACB7F994-72EB-3ED2-1655-D225C2E8D679}"/>
          </ac:spMkLst>
        </pc:spChg>
        <pc:spChg chg="del">
          <ac:chgData name="Cathrine Løes Sørby" userId="453ffb51-d645-44fe-b265-43846f0ff910" providerId="ADAL" clId="{E90E5222-1F22-4EBE-83DF-73C379CD5032}" dt="2023-02-22T09:43:59.510" v="4" actId="26606"/>
          <ac:spMkLst>
            <pc:docMk/>
            <pc:sldMk cId="0" sldId="265"/>
            <ac:spMk id="20482" creationId="{24B52634-3692-0C39-F1B1-1A37789AEC49}"/>
          </ac:spMkLst>
        </pc:spChg>
        <pc:spChg chg="add mod">
          <ac:chgData name="Cathrine Løes Sørby" userId="453ffb51-d645-44fe-b265-43846f0ff910" providerId="ADAL" clId="{E90E5222-1F22-4EBE-83DF-73C379CD5032}" dt="2023-03-01T12:21:10.640" v="3770" actId="20577"/>
          <ac:spMkLst>
            <pc:docMk/>
            <pc:sldMk cId="0" sldId="265"/>
            <ac:spMk id="20487" creationId="{064A4FD4-1A84-BE8E-AA1A-4199F462A779}"/>
          </ac:spMkLst>
        </pc:spChg>
        <pc:picChg chg="add mod">
          <ac:chgData name="Cathrine Løes Sørby" userId="453ffb51-d645-44fe-b265-43846f0ff910" providerId="ADAL" clId="{E90E5222-1F22-4EBE-83DF-73C379CD5032}" dt="2023-02-22T09:43:59.510" v="4" actId="26606"/>
          <ac:picMkLst>
            <pc:docMk/>
            <pc:sldMk cId="0" sldId="265"/>
            <ac:picMk id="5" creationId="{4B9E6C58-F71B-CA2D-C578-7584B56B04AB}"/>
          </ac:picMkLst>
        </pc:picChg>
      </pc:sldChg>
      <pc:sldChg chg="modSp mod ord modNotesTx">
        <pc:chgData name="Cathrine Løes Sørby" userId="453ffb51-d645-44fe-b265-43846f0ff910" providerId="ADAL" clId="{E90E5222-1F22-4EBE-83DF-73C379CD5032}" dt="2023-03-27T08:30:59.117" v="4272" actId="20577"/>
        <pc:sldMkLst>
          <pc:docMk/>
          <pc:sldMk cId="0" sldId="266"/>
        </pc:sldMkLst>
        <pc:spChg chg="mod">
          <ac:chgData name="Cathrine Løes Sørby" userId="453ffb51-d645-44fe-b265-43846f0ff910" providerId="ADAL" clId="{E90E5222-1F22-4EBE-83DF-73C379CD5032}" dt="2023-02-22T10:57:18.427" v="3763" actId="20577"/>
          <ac:spMkLst>
            <pc:docMk/>
            <pc:sldMk cId="0" sldId="266"/>
            <ac:spMk id="21505" creationId="{93BE4448-12A0-CB05-CC4B-ECAFC54D92CA}"/>
          </ac:spMkLst>
        </pc:spChg>
        <pc:spChg chg="mod">
          <ac:chgData name="Cathrine Løes Sørby" userId="453ffb51-d645-44fe-b265-43846f0ff910" providerId="ADAL" clId="{E90E5222-1F22-4EBE-83DF-73C379CD5032}" dt="2023-02-22T10:26:21.026" v="2525" actId="20577"/>
          <ac:spMkLst>
            <pc:docMk/>
            <pc:sldMk cId="0" sldId="266"/>
            <ac:spMk id="21506" creationId="{812A3419-1B38-3D05-8C65-45DCAB7BCF06}"/>
          </ac:spMkLst>
        </pc:spChg>
      </pc:sldChg>
      <pc:sldChg chg="addSp modSp mod ord modNotesTx">
        <pc:chgData name="Cathrine Løes Sørby" userId="453ffb51-d645-44fe-b265-43846f0ff910" providerId="ADAL" clId="{E90E5222-1F22-4EBE-83DF-73C379CD5032}" dt="2023-02-23T12:41:00.591" v="3768"/>
        <pc:sldMkLst>
          <pc:docMk/>
          <pc:sldMk cId="0" sldId="269"/>
        </pc:sldMkLst>
        <pc:spChg chg="add mod">
          <ac:chgData name="Cathrine Løes Sørby" userId="453ffb51-d645-44fe-b265-43846f0ff910" providerId="ADAL" clId="{E90E5222-1F22-4EBE-83DF-73C379CD5032}" dt="2023-02-22T10:28:01.332" v="2593" actId="255"/>
          <ac:spMkLst>
            <pc:docMk/>
            <pc:sldMk cId="0" sldId="269"/>
            <ac:spMk id="2" creationId="{55D8B4F8-2CFD-C780-A59E-085F9ED6B7C7}"/>
          </ac:spMkLst>
        </pc:spChg>
      </pc:sldChg>
      <pc:sldChg chg="modNotesTx">
        <pc:chgData name="Cathrine Løes Sørby" userId="453ffb51-d645-44fe-b265-43846f0ff910" providerId="ADAL" clId="{E90E5222-1F22-4EBE-83DF-73C379CD5032}" dt="2023-03-27T08:20:25.153" v="3805" actId="20577"/>
        <pc:sldMkLst>
          <pc:docMk/>
          <pc:sldMk cId="3734355437" sldId="271"/>
        </pc:sldMkLst>
      </pc:sldChg>
      <pc:sldChg chg="delSp modSp mod modNotesTx">
        <pc:chgData name="Cathrine Løes Sørby" userId="453ffb51-d645-44fe-b265-43846f0ff910" providerId="ADAL" clId="{E90E5222-1F22-4EBE-83DF-73C379CD5032}" dt="2023-03-27T08:40:51.146" v="4477" actId="20577"/>
        <pc:sldMkLst>
          <pc:docMk/>
          <pc:sldMk cId="1871771711" sldId="272"/>
        </pc:sldMkLst>
        <pc:picChg chg="mod">
          <ac:chgData name="Cathrine Løes Sørby" userId="453ffb51-d645-44fe-b265-43846f0ff910" providerId="ADAL" clId="{E90E5222-1F22-4EBE-83DF-73C379CD5032}" dt="2023-03-27T08:40:37.328" v="4475" actId="1076"/>
          <ac:picMkLst>
            <pc:docMk/>
            <pc:sldMk cId="1871771711" sldId="272"/>
            <ac:picMk id="4" creationId="{1233A326-5110-1634-483A-45BCC53958CE}"/>
          </ac:picMkLst>
        </pc:picChg>
        <pc:picChg chg="del">
          <ac:chgData name="Cathrine Løes Sørby" userId="453ffb51-d645-44fe-b265-43846f0ff910" providerId="ADAL" clId="{E90E5222-1F22-4EBE-83DF-73C379CD5032}" dt="2023-03-27T08:40:34.276" v="4474" actId="478"/>
          <ac:picMkLst>
            <pc:docMk/>
            <pc:sldMk cId="1871771711" sldId="272"/>
            <ac:picMk id="3074" creationId="{996AEE92-C249-C0E7-CFC1-561C7CCF76B8}"/>
          </ac:picMkLst>
        </pc:picChg>
      </pc:sldChg>
      <pc:sldChg chg="modNotesTx">
        <pc:chgData name="Cathrine Løes Sørby" userId="453ffb51-d645-44fe-b265-43846f0ff910" providerId="ADAL" clId="{E90E5222-1F22-4EBE-83DF-73C379CD5032}" dt="2023-02-22T09:58:35.077" v="651" actId="20577"/>
        <pc:sldMkLst>
          <pc:docMk/>
          <pc:sldMk cId="2539260760" sldId="273"/>
        </pc:sldMkLst>
      </pc:sldChg>
      <pc:sldChg chg="del modNotesTx">
        <pc:chgData name="Cathrine Løes Sørby" userId="453ffb51-d645-44fe-b265-43846f0ff910" providerId="ADAL" clId="{E90E5222-1F22-4EBE-83DF-73C379CD5032}" dt="2023-03-27T08:25:08.491" v="4047" actId="2696"/>
        <pc:sldMkLst>
          <pc:docMk/>
          <pc:sldMk cId="3529439463" sldId="274"/>
        </pc:sldMkLst>
      </pc:sldChg>
      <pc:sldChg chg="addSp delSp modSp new add del mod ord modNotesTx">
        <pc:chgData name="Cathrine Løes Sørby" userId="453ffb51-d645-44fe-b265-43846f0ff910" providerId="ADAL" clId="{E90E5222-1F22-4EBE-83DF-73C379CD5032}" dt="2023-02-22T10:19:57.704" v="1618" actId="20577"/>
        <pc:sldMkLst>
          <pc:docMk/>
          <pc:sldMk cId="1836413320" sldId="275"/>
        </pc:sldMkLst>
        <pc:spChg chg="del">
          <ac:chgData name="Cathrine Løes Sørby" userId="453ffb51-d645-44fe-b265-43846f0ff910" providerId="ADAL" clId="{E90E5222-1F22-4EBE-83DF-73C379CD5032}" dt="2023-02-22T09:51:38.537" v="386" actId="22"/>
          <ac:spMkLst>
            <pc:docMk/>
            <pc:sldMk cId="1836413320" sldId="275"/>
            <ac:spMk id="2" creationId="{5542DDFA-2696-D87C-B362-1F11C4A24460}"/>
          </ac:spMkLst>
        </pc:spChg>
        <pc:spChg chg="add mod">
          <ac:chgData name="Cathrine Løes Sørby" userId="453ffb51-d645-44fe-b265-43846f0ff910" providerId="ADAL" clId="{E90E5222-1F22-4EBE-83DF-73C379CD5032}" dt="2023-02-22T09:55:27.240" v="410" actId="1076"/>
          <ac:spMkLst>
            <pc:docMk/>
            <pc:sldMk cId="1836413320" sldId="275"/>
            <ac:spMk id="13" creationId="{C2D1209A-B4B7-60B0-0D45-88E1FE224C8D}"/>
          </ac:spMkLst>
        </pc:spChg>
        <pc:picChg chg="add mod">
          <ac:chgData name="Cathrine Løes Sørby" userId="453ffb51-d645-44fe-b265-43846f0ff910" providerId="ADAL" clId="{E90E5222-1F22-4EBE-83DF-73C379CD5032}" dt="2023-02-22T09:48:33.956" v="382" actId="1076"/>
          <ac:picMkLst>
            <pc:docMk/>
            <pc:sldMk cId="1836413320" sldId="275"/>
            <ac:picMk id="5" creationId="{2F1C4933-E2C7-747A-D115-1F4E8891C1A3}"/>
          </ac:picMkLst>
        </pc:picChg>
        <pc:picChg chg="add del mod">
          <ac:chgData name="Cathrine Løes Sørby" userId="453ffb51-d645-44fe-b265-43846f0ff910" providerId="ADAL" clId="{E90E5222-1F22-4EBE-83DF-73C379CD5032}" dt="2023-02-22T09:54:27.063" v="399" actId="21"/>
          <ac:picMkLst>
            <pc:docMk/>
            <pc:sldMk cId="1836413320" sldId="275"/>
            <ac:picMk id="7" creationId="{206A9ED8-B571-323B-8FCC-440F1D4D1340}"/>
          </ac:picMkLst>
        </pc:picChg>
        <pc:picChg chg="add del mod">
          <ac:chgData name="Cathrine Løes Sørby" userId="453ffb51-d645-44fe-b265-43846f0ff910" providerId="ADAL" clId="{E90E5222-1F22-4EBE-83DF-73C379CD5032}" dt="2023-02-22T09:52:15.446" v="392" actId="478"/>
          <ac:picMkLst>
            <pc:docMk/>
            <pc:sldMk cId="1836413320" sldId="275"/>
            <ac:picMk id="9" creationId="{1BB24E7D-F8FE-B56B-68A2-E3DB5DDB736C}"/>
          </ac:picMkLst>
        </pc:picChg>
        <pc:picChg chg="add del mod ord modCrop">
          <ac:chgData name="Cathrine Løes Sørby" userId="453ffb51-d645-44fe-b265-43846f0ff910" providerId="ADAL" clId="{E90E5222-1F22-4EBE-83DF-73C379CD5032}" dt="2023-02-22T09:52:12.602" v="391" actId="478"/>
          <ac:picMkLst>
            <pc:docMk/>
            <pc:sldMk cId="1836413320" sldId="275"/>
            <ac:picMk id="11" creationId="{EDE99564-6664-731C-B287-68C55D63F3DB}"/>
          </ac:picMkLst>
        </pc:picChg>
        <pc:picChg chg="add del mod">
          <ac:chgData name="Cathrine Løes Sørby" userId="453ffb51-d645-44fe-b265-43846f0ff910" providerId="ADAL" clId="{E90E5222-1F22-4EBE-83DF-73C379CD5032}" dt="2023-02-22T09:54:41.576" v="403" actId="21"/>
          <ac:picMkLst>
            <pc:docMk/>
            <pc:sldMk cId="1836413320" sldId="275"/>
            <ac:picMk id="15" creationId="{A57EB1D7-1C84-0B1C-1E5B-9AAB68E75D82}"/>
          </ac:picMkLst>
        </pc:picChg>
      </pc:sldChg>
      <pc:sldChg chg="addSp delSp modSp new mod ord modNotesTx">
        <pc:chgData name="Cathrine Løes Sørby" userId="453ffb51-d645-44fe-b265-43846f0ff910" providerId="ADAL" clId="{E90E5222-1F22-4EBE-83DF-73C379CD5032}" dt="2023-03-27T08:38:02.221" v="4473" actId="20577"/>
        <pc:sldMkLst>
          <pc:docMk/>
          <pc:sldMk cId="3911495363" sldId="276"/>
        </pc:sldMkLst>
        <pc:spChg chg="del">
          <ac:chgData name="Cathrine Løes Sørby" userId="453ffb51-d645-44fe-b265-43846f0ff910" providerId="ADAL" clId="{E90E5222-1F22-4EBE-83DF-73C379CD5032}" dt="2023-02-22T09:54:31.756" v="400"/>
          <ac:spMkLst>
            <pc:docMk/>
            <pc:sldMk cId="3911495363" sldId="276"/>
            <ac:spMk id="2" creationId="{FE835ADF-A5D8-3511-E6FE-8F2F36A2F991}"/>
          </ac:spMkLst>
        </pc:spChg>
        <pc:spChg chg="mod">
          <ac:chgData name="Cathrine Løes Sørby" userId="453ffb51-d645-44fe-b265-43846f0ff910" providerId="ADAL" clId="{E90E5222-1F22-4EBE-83DF-73C379CD5032}" dt="2023-02-22T09:54:57.770" v="407" actId="14100"/>
          <ac:spMkLst>
            <pc:docMk/>
            <pc:sldMk cId="3911495363" sldId="276"/>
            <ac:spMk id="3" creationId="{7E23D785-92A6-67DC-F520-8884465C32D6}"/>
          </ac:spMkLst>
        </pc:spChg>
        <pc:picChg chg="add mod">
          <ac:chgData name="Cathrine Løes Sørby" userId="453ffb51-d645-44fe-b265-43846f0ff910" providerId="ADAL" clId="{E90E5222-1F22-4EBE-83DF-73C379CD5032}" dt="2023-02-22T09:54:37.198" v="402" actId="1076"/>
          <ac:picMkLst>
            <pc:docMk/>
            <pc:sldMk cId="3911495363" sldId="276"/>
            <ac:picMk id="4" creationId="{AE485A49-1370-6F43-C5FB-EDE274D84E02}"/>
          </ac:picMkLst>
        </pc:picChg>
        <pc:picChg chg="add mod">
          <ac:chgData name="Cathrine Løes Sørby" userId="453ffb51-d645-44fe-b265-43846f0ff910" providerId="ADAL" clId="{E90E5222-1F22-4EBE-83DF-73C379CD5032}" dt="2023-02-22T09:54:50.938" v="406" actId="14100"/>
          <ac:picMkLst>
            <pc:docMk/>
            <pc:sldMk cId="3911495363" sldId="276"/>
            <ac:picMk id="5" creationId="{79716AB6-076D-10AC-A7BF-2C7E204FF291}"/>
          </ac:picMkLst>
        </pc:picChg>
      </pc:sldChg>
      <pc:sldChg chg="del ord modNotesTx">
        <pc:chgData name="Cathrine Løes Sørby" userId="453ffb51-d645-44fe-b265-43846f0ff910" providerId="ADAL" clId="{E90E5222-1F22-4EBE-83DF-73C379CD5032}" dt="2023-03-27T08:17:12.054" v="3795" actId="20577"/>
        <pc:sldMkLst>
          <pc:docMk/>
          <pc:sldMk cId="0" sldId="277"/>
        </pc:sldMkLst>
      </pc:sldChg>
      <pc:sldChg chg="new del">
        <pc:chgData name="Cathrine Løes Sørby" userId="453ffb51-d645-44fe-b265-43846f0ff910" providerId="ADAL" clId="{E90E5222-1F22-4EBE-83DF-73C379CD5032}" dt="2023-02-22T10:33:18.930" v="2611" actId="2696"/>
        <pc:sldMkLst>
          <pc:docMk/>
          <pc:sldMk cId="82404103" sldId="278"/>
        </pc:sldMkLst>
      </pc:sldChg>
      <pc:sldChg chg="modSp add mod ord modNotesTx">
        <pc:chgData name="Cathrine Løes Sørby" userId="453ffb51-d645-44fe-b265-43846f0ff910" providerId="ADAL" clId="{E90E5222-1F22-4EBE-83DF-73C379CD5032}" dt="2023-02-23T12:40:44.910" v="3767"/>
        <pc:sldMkLst>
          <pc:docMk/>
          <pc:sldMk cId="0" sldId="281"/>
        </pc:sldMkLst>
        <pc:spChg chg="mod">
          <ac:chgData name="Cathrine Løes Sørby" userId="453ffb51-d645-44fe-b265-43846f0ff910" providerId="ADAL" clId="{E90E5222-1F22-4EBE-83DF-73C379CD5032}" dt="2023-02-23T12:40:42.648" v="3766" actId="21"/>
          <ac:spMkLst>
            <pc:docMk/>
            <pc:sldMk cId="0" sldId="281"/>
            <ac:spMk id="14337" creationId="{DDB1F4A0-12A1-BECF-0CC0-A48C706C739D}"/>
          </ac:spMkLst>
        </pc:spChg>
      </pc:sldChg>
      <pc:sldChg chg="del">
        <pc:chgData name="Cathrine Løes Sørby" userId="453ffb51-d645-44fe-b265-43846f0ff910" providerId="ADAL" clId="{E90E5222-1F22-4EBE-83DF-73C379CD5032}" dt="2023-02-23T12:41:03.594" v="3769" actId="2696"/>
        <pc:sldMkLst>
          <pc:docMk/>
          <pc:sldMk cId="50309499" sldId="287"/>
        </pc:sldMkLst>
      </pc:sldChg>
      <pc:sldChg chg="modNotesTx">
        <pc:chgData name="Cathrine Løes Sørby" userId="453ffb51-d645-44fe-b265-43846f0ff910" providerId="ADAL" clId="{E90E5222-1F22-4EBE-83DF-73C379CD5032}" dt="2023-03-27T08:49:49.392" v="4508" actId="20577"/>
        <pc:sldMkLst>
          <pc:docMk/>
          <pc:sldMk cId="125982480" sldId="289"/>
        </pc:sldMkLst>
      </pc:sldChg>
      <pc:sldMasterChg chg="delSldLayout">
        <pc:chgData name="Cathrine Løes Sørby" userId="453ffb51-d645-44fe-b265-43846f0ff910" providerId="ADAL" clId="{E90E5222-1F22-4EBE-83DF-73C379CD5032}" dt="2023-02-23T12:41:03.594" v="3769" actId="2696"/>
        <pc:sldMasterMkLst>
          <pc:docMk/>
          <pc:sldMasterMk cId="0" sldId="2147483667"/>
        </pc:sldMasterMkLst>
        <pc:sldLayoutChg chg="del">
          <pc:chgData name="Cathrine Løes Sørby" userId="453ffb51-d645-44fe-b265-43846f0ff910" providerId="ADAL" clId="{E90E5222-1F22-4EBE-83DF-73C379CD5032}" dt="2023-02-23T12:41:03.594" v="3769" actId="2696"/>
          <pc:sldLayoutMkLst>
            <pc:docMk/>
            <pc:sldMasterMk cId="0" sldId="2147483667"/>
            <pc:sldLayoutMk cId="1799202559" sldId="2147483744"/>
          </pc:sldLayoutMkLst>
        </pc:sldLayoutChg>
      </pc:sldMasterChg>
    </pc:docChg>
  </pc:docChgLst>
  <pc:docChgLst>
    <pc:chgData name="May Linn Sørensen Måleng" userId="S::may.linn.sorensen.maleng@io.kommune.no::65d2e81a-27fb-4b03-88e2-32ae0cd9c733" providerId="AD" clId="Web-{B2A14DB6-107F-2E8C-E9A4-BE2AB644AF93}"/>
    <pc:docChg chg="modSld">
      <pc:chgData name="May Linn Sørensen Måleng" userId="S::may.linn.sorensen.maleng@io.kommune.no::65d2e81a-27fb-4b03-88e2-32ae0cd9c733" providerId="AD" clId="Web-{B2A14DB6-107F-2E8C-E9A4-BE2AB644AF93}" dt="2023-10-16T13:31:14.930" v="33" actId="20577"/>
      <pc:docMkLst>
        <pc:docMk/>
      </pc:docMkLst>
      <pc:sldChg chg="modSp modNotes">
        <pc:chgData name="May Linn Sørensen Måleng" userId="S::may.linn.sorensen.maleng@io.kommune.no::65d2e81a-27fb-4b03-88e2-32ae0cd9c733" providerId="AD" clId="Web-{B2A14DB6-107F-2E8C-E9A4-BE2AB644AF93}" dt="2023-10-16T13:31:14.930" v="33" actId="20577"/>
        <pc:sldMkLst>
          <pc:docMk/>
          <pc:sldMk cId="0" sldId="269"/>
        </pc:sldMkLst>
        <pc:spChg chg="mod">
          <ac:chgData name="May Linn Sørensen Måleng" userId="S::may.linn.sorensen.maleng@io.kommune.no::65d2e81a-27fb-4b03-88e2-32ae0cd9c733" providerId="AD" clId="Web-{B2A14DB6-107F-2E8C-E9A4-BE2AB644AF93}" dt="2023-10-16T13:31:14.930" v="33" actId="20577"/>
          <ac:spMkLst>
            <pc:docMk/>
            <pc:sldMk cId="0" sldId="269"/>
            <ac:spMk id="2" creationId="{55D8B4F8-2CFD-C780-A59E-085F9ED6B7C7}"/>
          </ac:spMkLst>
        </pc:spChg>
      </pc:sldChg>
      <pc:sldChg chg="modSp modNotes">
        <pc:chgData name="May Linn Sørensen Måleng" userId="S::may.linn.sorensen.maleng@io.kommune.no::65d2e81a-27fb-4b03-88e2-32ae0cd9c733" providerId="AD" clId="Web-{B2A14DB6-107F-2E8C-E9A4-BE2AB644AF93}" dt="2023-10-16T13:30:07.819" v="17"/>
        <pc:sldMkLst>
          <pc:docMk/>
          <pc:sldMk cId="0" sldId="281"/>
        </pc:sldMkLst>
        <pc:spChg chg="mod">
          <ac:chgData name="May Linn Sørensen Måleng" userId="S::may.linn.sorensen.maleng@io.kommune.no::65d2e81a-27fb-4b03-88e2-32ae0cd9c733" providerId="AD" clId="Web-{B2A14DB6-107F-2E8C-E9A4-BE2AB644AF93}" dt="2023-10-16T13:29:57.741" v="1" actId="20577"/>
          <ac:spMkLst>
            <pc:docMk/>
            <pc:sldMk cId="0" sldId="281"/>
            <ac:spMk id="14337" creationId="{DDB1F4A0-12A1-BECF-0CC0-A48C706C739D}"/>
          </ac:spMkLst>
        </pc:spChg>
      </pc:sldChg>
    </pc:docChg>
  </pc:docChgLst>
  <pc:docChgLst>
    <pc:chgData name="Ida Marie Lillestrand Kittelsen" userId="12154653-0a60-4281-8b62-82febac9ddd6" providerId="ADAL" clId="{A4942452-4438-4AA4-98EB-63B463ED19BD}"/>
    <pc:docChg chg="modSld">
      <pc:chgData name="Ida Marie Lillestrand Kittelsen" userId="12154653-0a60-4281-8b62-82febac9ddd6" providerId="ADAL" clId="{A4942452-4438-4AA4-98EB-63B463ED19BD}" dt="2023-02-27T12:43:39.873" v="0" actId="20577"/>
      <pc:docMkLst>
        <pc:docMk/>
      </pc:docMkLst>
      <pc:sldChg chg="modNotesTx">
        <pc:chgData name="Ida Marie Lillestrand Kittelsen" userId="12154653-0a60-4281-8b62-82febac9ddd6" providerId="ADAL" clId="{A4942452-4438-4AA4-98EB-63B463ED19BD}" dt="2023-02-27T12:43:39.873" v="0" actId="20577"/>
        <pc:sldMkLst>
          <pc:docMk/>
          <pc:sldMk cId="2539260760" sldId="273"/>
        </pc:sldMkLst>
      </pc:sldChg>
    </pc:docChg>
  </pc:docChgLst>
  <pc:docChgLst>
    <pc:chgData name="Cathrine Løes Sørby" userId="S::cathrine.sorby@io.kommune.no::453ffb51-d645-44fe-b265-43846f0ff910" providerId="AD" clId="Web-{229957F9-0286-4F62-8DAF-8ED792C125FD}"/>
    <pc:docChg chg="modSld">
      <pc:chgData name="Cathrine Løes Sørby" userId="S::cathrine.sorby@io.kommune.no::453ffb51-d645-44fe-b265-43846f0ff910" providerId="AD" clId="Web-{229957F9-0286-4F62-8DAF-8ED792C125FD}" dt="2024-01-24T13:09:46.884" v="88"/>
      <pc:docMkLst>
        <pc:docMk/>
      </pc:docMkLst>
      <pc:sldChg chg="modSp modNotes">
        <pc:chgData name="Cathrine Løes Sørby" userId="S::cathrine.sorby@io.kommune.no::453ffb51-d645-44fe-b265-43846f0ff910" providerId="AD" clId="Web-{229957F9-0286-4F62-8DAF-8ED792C125FD}" dt="2024-01-24T13:09:46.884" v="88"/>
        <pc:sldMkLst>
          <pc:docMk/>
          <pc:sldMk cId="0" sldId="277"/>
        </pc:sldMkLst>
        <pc:spChg chg="mod">
          <ac:chgData name="Cathrine Løes Sørby" userId="S::cathrine.sorby@io.kommune.no::453ffb51-d645-44fe-b265-43846f0ff910" providerId="AD" clId="Web-{229957F9-0286-4F62-8DAF-8ED792C125FD}" dt="2024-01-24T13:09:38.853" v="87" actId="20577"/>
          <ac:spMkLst>
            <pc:docMk/>
            <pc:sldMk cId="0" sldId="277"/>
            <ac:spMk id="15362" creationId="{16023CCD-A2CE-6C2B-BEE2-FDDDCF2091CC}"/>
          </ac:spMkLst>
        </pc:spChg>
      </pc:sldChg>
    </pc:docChg>
  </pc:docChgLst>
  <pc:docChgLst>
    <pc:chgData name="Cathrine Løes Sørby" userId="S::cathrine.sorby@io.kommune.no::453ffb51-d645-44fe-b265-43846f0ff910" providerId="AD" clId="Web-{BCA8B343-2845-4968-81E4-ADC048379027}"/>
    <pc:docChg chg="modSld">
      <pc:chgData name="Cathrine Løes Sørby" userId="S::cathrine.sorby@io.kommune.no::453ffb51-d645-44fe-b265-43846f0ff910" providerId="AD" clId="Web-{BCA8B343-2845-4968-81E4-ADC048379027}" dt="2024-02-07T13:02:48.772" v="0" actId="1076"/>
      <pc:docMkLst>
        <pc:docMk/>
      </pc:docMkLst>
      <pc:sldChg chg="modSp">
        <pc:chgData name="Cathrine Løes Sørby" userId="S::cathrine.sorby@io.kommune.no::453ffb51-d645-44fe-b265-43846f0ff910" providerId="AD" clId="Web-{BCA8B343-2845-4968-81E4-ADC048379027}" dt="2024-02-07T13:02:48.772" v="0" actId="1076"/>
        <pc:sldMkLst>
          <pc:docMk/>
          <pc:sldMk cId="125982480" sldId="289"/>
        </pc:sldMkLst>
        <pc:spChg chg="mod">
          <ac:chgData name="Cathrine Løes Sørby" userId="S::cathrine.sorby@io.kommune.no::453ffb51-d645-44fe-b265-43846f0ff910" providerId="AD" clId="Web-{BCA8B343-2845-4968-81E4-ADC048379027}" dt="2024-02-07T13:02:48.772" v="0" actId="1076"/>
          <ac:spMkLst>
            <pc:docMk/>
            <pc:sldMk cId="125982480" sldId="289"/>
            <ac:spMk id="9" creationId="{AD850304-5F1C-1378-DB68-08E53C818F79}"/>
          </ac:spMkLst>
        </pc:spChg>
      </pc:sldChg>
    </pc:docChg>
  </pc:docChgLst>
  <pc:docChgLst>
    <pc:chgData name="Julie Ruud Ulset" userId="867d97ee-183d-48e9-b2ff-dfc3b165e1a7" providerId="ADAL" clId="{9C38C4E2-66EE-4654-990C-F89B81C55441}"/>
    <pc:docChg chg="modSld">
      <pc:chgData name="Julie Ruud Ulset" userId="867d97ee-183d-48e9-b2ff-dfc3b165e1a7" providerId="ADAL" clId="{9C38C4E2-66EE-4654-990C-F89B81C55441}" dt="2023-03-01T11:26:44.131" v="1"/>
      <pc:docMkLst>
        <pc:docMk/>
      </pc:docMkLst>
      <pc:sldChg chg="modNotesTx">
        <pc:chgData name="Julie Ruud Ulset" userId="867d97ee-183d-48e9-b2ff-dfc3b165e1a7" providerId="ADAL" clId="{9C38C4E2-66EE-4654-990C-F89B81C55441}" dt="2023-03-01T11:26:44.131" v="1"/>
        <pc:sldMkLst>
          <pc:docMk/>
          <pc:sldMk cId="0" sldId="281"/>
        </pc:sldMkLst>
      </pc:sldChg>
    </pc:docChg>
  </pc:docChgLst>
  <pc:docChgLst>
    <pc:chgData name="Cathrine Løes Sørby" userId="453ffb51-d645-44fe-b265-43846f0ff910" providerId="ADAL" clId="{A6EC57D2-84CE-4974-9DBB-0D159F990F26}"/>
    <pc:docChg chg="addSld delSld modSld">
      <pc:chgData name="Cathrine Løes Sørby" userId="453ffb51-d645-44fe-b265-43846f0ff910" providerId="ADAL" clId="{A6EC57D2-84CE-4974-9DBB-0D159F990F26}" dt="2024-01-11T11:37:48.780" v="3" actId="47"/>
      <pc:docMkLst>
        <pc:docMk/>
      </pc:docMkLst>
      <pc:sldChg chg="del">
        <pc:chgData name="Cathrine Løes Sørby" userId="453ffb51-d645-44fe-b265-43846f0ff910" providerId="ADAL" clId="{A6EC57D2-84CE-4974-9DBB-0D159F990F26}" dt="2024-01-11T11:37:48.780" v="3" actId="47"/>
        <pc:sldMkLst>
          <pc:docMk/>
          <pc:sldMk cId="0" sldId="281"/>
        </pc:sldMkLst>
      </pc:sldChg>
      <pc:sldChg chg="new del">
        <pc:chgData name="Cathrine Løes Sørby" userId="453ffb51-d645-44fe-b265-43846f0ff910" providerId="ADAL" clId="{A6EC57D2-84CE-4974-9DBB-0D159F990F26}" dt="2024-01-11T11:37:37.643" v="2" actId="47"/>
        <pc:sldMkLst>
          <pc:docMk/>
          <pc:sldMk cId="572612079" sldId="291"/>
        </pc:sldMkLst>
      </pc:sldChg>
      <pc:sldChg chg="add">
        <pc:chgData name="Cathrine Løes Sørby" userId="453ffb51-d645-44fe-b265-43846f0ff910" providerId="ADAL" clId="{A6EC57D2-84CE-4974-9DBB-0D159F990F26}" dt="2024-01-11T11:37:35.447" v="1"/>
        <pc:sldMkLst>
          <pc:docMk/>
          <pc:sldMk cId="3319504359" sldId="312"/>
        </pc:sldMkLst>
      </pc:sldChg>
      <pc:sldMasterChg chg="delSldLayout">
        <pc:chgData name="Cathrine Løes Sørby" userId="453ffb51-d645-44fe-b265-43846f0ff910" providerId="ADAL" clId="{A6EC57D2-84CE-4974-9DBB-0D159F990F26}" dt="2024-01-11T11:37:48.780" v="3" actId="47"/>
        <pc:sldMasterMkLst>
          <pc:docMk/>
          <pc:sldMasterMk cId="0" sldId="2147483667"/>
        </pc:sldMasterMkLst>
        <pc:sldLayoutChg chg="del">
          <pc:chgData name="Cathrine Løes Sørby" userId="453ffb51-d645-44fe-b265-43846f0ff910" providerId="ADAL" clId="{A6EC57D2-84CE-4974-9DBB-0D159F990F26}" dt="2024-01-11T11:37:48.780" v="3" actId="47"/>
          <pc:sldLayoutMkLst>
            <pc:docMk/>
            <pc:sldMasterMk cId="0" sldId="2147483667"/>
            <pc:sldLayoutMk cId="794757263" sldId="2147483726"/>
          </pc:sldLayoutMkLst>
        </pc:sldLayoutChg>
      </pc:sldMasterChg>
    </pc:docChg>
  </pc:docChgLst>
  <pc:docChgLst>
    <pc:chgData name="Renate Dybdal Hansen" userId="8f533bdc-1f06-46c5-8376-6b62126245f7" providerId="ADAL" clId="{C2FDFDD1-D5ED-4FD5-9B96-5F4049CE28DF}"/>
    <pc:docChg chg="modSld">
      <pc:chgData name="Renate Dybdal Hansen" userId="8f533bdc-1f06-46c5-8376-6b62126245f7" providerId="ADAL" clId="{C2FDFDD1-D5ED-4FD5-9B96-5F4049CE28DF}" dt="2023-03-20T10:53:30.155" v="3" actId="20577"/>
      <pc:docMkLst>
        <pc:docMk/>
      </pc:docMkLst>
      <pc:sldChg chg="modNotesTx">
        <pc:chgData name="Renate Dybdal Hansen" userId="8f533bdc-1f06-46c5-8376-6b62126245f7" providerId="ADAL" clId="{C2FDFDD1-D5ED-4FD5-9B96-5F4049CE28DF}" dt="2023-03-20T10:53:30.155" v="3" actId="20577"/>
        <pc:sldMkLst>
          <pc:docMk/>
          <pc:sldMk cId="3529439463" sldId="274"/>
        </pc:sldMkLst>
      </pc:sldChg>
    </pc:docChg>
  </pc:docChgLst>
  <pc:docChgLst>
    <pc:chgData name="Cathrine Løes Sørby" userId="453ffb51-d645-44fe-b265-43846f0ff910" providerId="ADAL" clId="{4F42C6EF-71E2-42CE-B678-ABE9C2298489}"/>
    <pc:docChg chg="addSld modSld sldOrd">
      <pc:chgData name="Cathrine Løes Sørby" userId="453ffb51-d645-44fe-b265-43846f0ff910" providerId="ADAL" clId="{4F42C6EF-71E2-42CE-B678-ABE9C2298489}" dt="2023-02-21T11:02:04.591" v="382" actId="20577"/>
      <pc:docMkLst>
        <pc:docMk/>
      </pc:docMkLst>
      <pc:sldChg chg="modSp mod">
        <pc:chgData name="Cathrine Løes Sørby" userId="453ffb51-d645-44fe-b265-43846f0ff910" providerId="ADAL" clId="{4F42C6EF-71E2-42CE-B678-ABE9C2298489}" dt="2023-02-21T08:42:00.757" v="61" actId="207"/>
        <pc:sldMkLst>
          <pc:docMk/>
          <pc:sldMk cId="0" sldId="261"/>
        </pc:sldMkLst>
        <pc:spChg chg="mod">
          <ac:chgData name="Cathrine Løes Sørby" userId="453ffb51-d645-44fe-b265-43846f0ff910" providerId="ADAL" clId="{4F42C6EF-71E2-42CE-B678-ABE9C2298489}" dt="2023-02-21T08:42:00.757" v="61" actId="207"/>
          <ac:spMkLst>
            <pc:docMk/>
            <pc:sldMk cId="0" sldId="261"/>
            <ac:spMk id="2" creationId="{17EA47DF-ED2C-5B98-1D78-FB9F94D617FF}"/>
          </ac:spMkLst>
        </pc:spChg>
      </pc:sldChg>
      <pc:sldChg chg="addSp modNotesTx">
        <pc:chgData name="Cathrine Løes Sørby" userId="453ffb51-d645-44fe-b265-43846f0ff910" providerId="ADAL" clId="{4F42C6EF-71E2-42CE-B678-ABE9C2298489}" dt="2023-02-21T11:01:34.396" v="284" actId="20577"/>
        <pc:sldMkLst>
          <pc:docMk/>
          <pc:sldMk cId="0" sldId="262"/>
        </pc:sldMkLst>
        <pc:picChg chg="add">
          <ac:chgData name="Cathrine Løes Sørby" userId="453ffb51-d645-44fe-b265-43846f0ff910" providerId="ADAL" clId="{4F42C6EF-71E2-42CE-B678-ABE9C2298489}" dt="2023-02-21T10:58:47.875" v="65"/>
          <ac:picMkLst>
            <pc:docMk/>
            <pc:sldMk cId="0" sldId="262"/>
            <ac:picMk id="2050" creationId="{2F19C7AC-D6D5-DD95-1035-F3C0EDDA0E32}"/>
          </ac:picMkLst>
        </pc:picChg>
      </pc:sldChg>
      <pc:sldChg chg="modSp mod ord">
        <pc:chgData name="Cathrine Løes Sørby" userId="453ffb51-d645-44fe-b265-43846f0ff910" providerId="ADAL" clId="{4F42C6EF-71E2-42CE-B678-ABE9C2298489}" dt="2023-02-21T11:00:20.080" v="73"/>
        <pc:sldMkLst>
          <pc:docMk/>
          <pc:sldMk cId="0" sldId="263"/>
        </pc:sldMkLst>
        <pc:spChg chg="mod">
          <ac:chgData name="Cathrine Løes Sørby" userId="453ffb51-d645-44fe-b265-43846f0ff910" providerId="ADAL" clId="{4F42C6EF-71E2-42CE-B678-ABE9C2298489}" dt="2023-02-21T08:41:53.815" v="60" actId="14100"/>
          <ac:spMkLst>
            <pc:docMk/>
            <pc:sldMk cId="0" sldId="263"/>
            <ac:spMk id="16385" creationId="{469BD19F-0D3B-BD96-CB1F-5D21E8E48E74}"/>
          </ac:spMkLst>
        </pc:spChg>
        <pc:spChg chg="mod">
          <ac:chgData name="Cathrine Løes Sørby" userId="453ffb51-d645-44fe-b265-43846f0ff910" providerId="ADAL" clId="{4F42C6EF-71E2-42CE-B678-ABE9C2298489}" dt="2023-02-21T08:41:39.608" v="40" actId="207"/>
          <ac:spMkLst>
            <pc:docMk/>
            <pc:sldMk cId="0" sldId="263"/>
            <ac:spMk id="16386" creationId="{06FBE9FF-01BB-9F9B-355A-5BD972D94F49}"/>
          </ac:spMkLst>
        </pc:spChg>
      </pc:sldChg>
      <pc:sldChg chg="addSp modSp new modNotesTx">
        <pc:chgData name="Cathrine Løes Sørby" userId="453ffb51-d645-44fe-b265-43846f0ff910" providerId="ADAL" clId="{4F42C6EF-71E2-42CE-B678-ABE9C2298489}" dt="2023-02-21T11:01:08.395" v="171" actId="20577"/>
        <pc:sldMkLst>
          <pc:docMk/>
          <pc:sldMk cId="3734355437" sldId="271"/>
        </pc:sldMkLst>
        <pc:picChg chg="add mod">
          <ac:chgData name="Cathrine Løes Sørby" userId="453ffb51-d645-44fe-b265-43846f0ff910" providerId="ADAL" clId="{4F42C6EF-71E2-42CE-B678-ABE9C2298489}" dt="2023-02-21T10:58:37.213" v="64" actId="1076"/>
          <ac:picMkLst>
            <pc:docMk/>
            <pc:sldMk cId="3734355437" sldId="271"/>
            <ac:picMk id="1026" creationId="{FA848D89-C1CB-A07E-E7B5-BDFF36A69DEB}"/>
          </ac:picMkLst>
        </pc:picChg>
      </pc:sldChg>
      <pc:sldChg chg="addSp new modNotesTx">
        <pc:chgData name="Cathrine Løes Sørby" userId="453ffb51-d645-44fe-b265-43846f0ff910" providerId="ADAL" clId="{4F42C6EF-71E2-42CE-B678-ABE9C2298489}" dt="2023-02-21T11:02:04.591" v="382" actId="20577"/>
        <pc:sldMkLst>
          <pc:docMk/>
          <pc:sldMk cId="1871771711" sldId="272"/>
        </pc:sldMkLst>
        <pc:picChg chg="add">
          <ac:chgData name="Cathrine Løes Sørby" userId="453ffb51-d645-44fe-b265-43846f0ff910" providerId="ADAL" clId="{4F42C6EF-71E2-42CE-B678-ABE9C2298489}" dt="2023-02-21T10:59:03.636" v="67"/>
          <ac:picMkLst>
            <pc:docMk/>
            <pc:sldMk cId="1871771711" sldId="272"/>
            <ac:picMk id="3074" creationId="{996AEE92-C249-C0E7-CFC1-561C7CCF76B8}"/>
          </ac:picMkLst>
        </pc:picChg>
      </pc:sldChg>
      <pc:sldChg chg="addSp new">
        <pc:chgData name="Cathrine Løes Sørby" userId="453ffb51-d645-44fe-b265-43846f0ff910" providerId="ADAL" clId="{4F42C6EF-71E2-42CE-B678-ABE9C2298489}" dt="2023-02-21T10:59:19.442" v="69"/>
        <pc:sldMkLst>
          <pc:docMk/>
          <pc:sldMk cId="2539260760" sldId="273"/>
        </pc:sldMkLst>
        <pc:picChg chg="add">
          <ac:chgData name="Cathrine Løes Sørby" userId="453ffb51-d645-44fe-b265-43846f0ff910" providerId="ADAL" clId="{4F42C6EF-71E2-42CE-B678-ABE9C2298489}" dt="2023-02-21T10:59:19.442" v="69"/>
          <ac:picMkLst>
            <pc:docMk/>
            <pc:sldMk cId="2539260760" sldId="273"/>
            <ac:picMk id="4098" creationId="{27CDB1B3-FC9C-AD4F-D986-069CC7198175}"/>
          </ac:picMkLst>
        </pc:picChg>
      </pc:sldChg>
      <pc:sldChg chg="addSp new">
        <pc:chgData name="Cathrine Løes Sørby" userId="453ffb51-d645-44fe-b265-43846f0ff910" providerId="ADAL" clId="{4F42C6EF-71E2-42CE-B678-ABE9C2298489}" dt="2023-02-21T10:59:32.396" v="71"/>
        <pc:sldMkLst>
          <pc:docMk/>
          <pc:sldMk cId="3529439463" sldId="274"/>
        </pc:sldMkLst>
        <pc:picChg chg="add">
          <ac:chgData name="Cathrine Løes Sørby" userId="453ffb51-d645-44fe-b265-43846f0ff910" providerId="ADAL" clId="{4F42C6EF-71E2-42CE-B678-ABE9C2298489}" dt="2023-02-21T10:59:32.396" v="71"/>
          <ac:picMkLst>
            <pc:docMk/>
            <pc:sldMk cId="3529439463" sldId="274"/>
            <ac:picMk id="5122" creationId="{8A7F116C-184E-A626-D6E3-7668742463B1}"/>
          </ac:picMkLst>
        </pc:picChg>
      </pc:sldChg>
    </pc:docChg>
  </pc:docChgLst>
  <pc:docChgLst>
    <pc:chgData name="Cathrine Løes Sørby" userId="S::cathrine.sorby@io.kommune.no::453ffb51-d645-44fe-b265-43846f0ff910" providerId="AD" clId="Web-{126924F2-7644-449F-9D4F-40B216FB990D}"/>
    <pc:docChg chg="addSld modSld">
      <pc:chgData name="Cathrine Løes Sørby" userId="S::cathrine.sorby@io.kommune.no::453ffb51-d645-44fe-b265-43846f0ff910" providerId="AD" clId="Web-{126924F2-7644-449F-9D4F-40B216FB990D}" dt="2024-02-14T08:36:05.830" v="6"/>
      <pc:docMkLst>
        <pc:docMk/>
      </pc:docMkLst>
      <pc:sldChg chg="modNotes">
        <pc:chgData name="Cathrine Løes Sørby" userId="S::cathrine.sorby@io.kommune.no::453ffb51-d645-44fe-b265-43846f0ff910" providerId="AD" clId="Web-{126924F2-7644-449F-9D4F-40B216FB990D}" dt="2024-02-14T08:32:34.718" v="5"/>
        <pc:sldMkLst>
          <pc:docMk/>
          <pc:sldMk cId="0" sldId="277"/>
        </pc:sldMkLst>
      </pc:sldChg>
      <pc:sldChg chg="new">
        <pc:chgData name="Cathrine Løes Sørby" userId="S::cathrine.sorby@io.kommune.no::453ffb51-d645-44fe-b265-43846f0ff910" providerId="AD" clId="Web-{126924F2-7644-449F-9D4F-40B216FB990D}" dt="2024-02-14T08:36:05.830" v="6"/>
        <pc:sldMkLst>
          <pc:docMk/>
          <pc:sldMk cId="4148136412" sldId="313"/>
        </pc:sldMkLst>
      </pc:sldChg>
    </pc:docChg>
  </pc:docChgLst>
  <pc:docChgLst>
    <pc:chgData name="Cathrine Løes Sørby" userId="453ffb51-d645-44fe-b265-43846f0ff910" providerId="ADAL" clId="{5430622C-9E59-46B3-A161-AF556E6C79BA}"/>
    <pc:docChg chg="custSel modSld">
      <pc:chgData name="Cathrine Løes Sørby" userId="453ffb51-d645-44fe-b265-43846f0ff910" providerId="ADAL" clId="{5430622C-9E59-46B3-A161-AF556E6C79BA}" dt="2024-02-14T08:56:59.710" v="645" actId="20577"/>
      <pc:docMkLst>
        <pc:docMk/>
      </pc:docMkLst>
      <pc:sldChg chg="modSp mod modNotesTx">
        <pc:chgData name="Cathrine Løes Sørby" userId="453ffb51-d645-44fe-b265-43846f0ff910" providerId="ADAL" clId="{5430622C-9E59-46B3-A161-AF556E6C79BA}" dt="2024-02-14T08:45:42.937" v="174" actId="20577"/>
        <pc:sldMkLst>
          <pc:docMk/>
          <pc:sldMk cId="0" sldId="262"/>
        </pc:sldMkLst>
        <pc:spChg chg="mod">
          <ac:chgData name="Cathrine Løes Sørby" userId="453ffb51-d645-44fe-b265-43846f0ff910" providerId="ADAL" clId="{5430622C-9E59-46B3-A161-AF556E6C79BA}" dt="2024-02-14T08:43:53.850" v="162" actId="122"/>
          <ac:spMkLst>
            <pc:docMk/>
            <pc:sldMk cId="0" sldId="262"/>
            <ac:spMk id="15361" creationId="{D9A8E711-0927-4B15-BDCD-E8F3DDB206A2}"/>
          </ac:spMkLst>
        </pc:spChg>
      </pc:sldChg>
      <pc:sldChg chg="modNotesTx">
        <pc:chgData name="Cathrine Løes Sørby" userId="453ffb51-d645-44fe-b265-43846f0ff910" providerId="ADAL" clId="{5430622C-9E59-46B3-A161-AF556E6C79BA}" dt="2024-02-14T08:40:16.371" v="0" actId="20577"/>
        <pc:sldMkLst>
          <pc:docMk/>
          <pc:sldMk cId="0" sldId="263"/>
        </pc:sldMkLst>
      </pc:sldChg>
      <pc:sldChg chg="modNotesTx">
        <pc:chgData name="Cathrine Løes Sørby" userId="453ffb51-d645-44fe-b265-43846f0ff910" providerId="ADAL" clId="{5430622C-9E59-46B3-A161-AF556E6C79BA}" dt="2024-02-14T08:50:46.405" v="385" actId="20577"/>
        <pc:sldMkLst>
          <pc:docMk/>
          <pc:sldMk cId="0" sldId="265"/>
        </pc:sldMkLst>
      </pc:sldChg>
      <pc:sldChg chg="modSp mod modNotesTx">
        <pc:chgData name="Cathrine Løes Sørby" userId="453ffb51-d645-44fe-b265-43846f0ff910" providerId="ADAL" clId="{5430622C-9E59-46B3-A161-AF556E6C79BA}" dt="2024-02-14T08:42:10.550" v="153" actId="20577"/>
        <pc:sldMkLst>
          <pc:docMk/>
          <pc:sldMk cId="3734355437" sldId="271"/>
        </pc:sldMkLst>
        <pc:spChg chg="mod">
          <ac:chgData name="Cathrine Løes Sørby" userId="453ffb51-d645-44fe-b265-43846f0ff910" providerId="ADAL" clId="{5430622C-9E59-46B3-A161-AF556E6C79BA}" dt="2024-02-14T08:41:02.184" v="72" actId="20577"/>
          <ac:spMkLst>
            <pc:docMk/>
            <pc:sldMk cId="3734355437" sldId="271"/>
            <ac:spMk id="2" creationId="{389DD60B-5E85-1125-4A50-EDFF68C740EE}"/>
          </ac:spMkLst>
        </pc:spChg>
        <pc:picChg chg="mod">
          <ac:chgData name="Cathrine Løes Sørby" userId="453ffb51-d645-44fe-b265-43846f0ff910" providerId="ADAL" clId="{5430622C-9E59-46B3-A161-AF556E6C79BA}" dt="2024-02-14T08:41:09.654" v="76" actId="1076"/>
          <ac:picMkLst>
            <pc:docMk/>
            <pc:sldMk cId="3734355437" sldId="271"/>
            <ac:picMk id="4" creationId="{DF29F8CB-8C54-7A83-9C15-EC7DFECBB6AE}"/>
          </ac:picMkLst>
        </pc:picChg>
        <pc:picChg chg="mod">
          <ac:chgData name="Cathrine Løes Sørby" userId="453ffb51-d645-44fe-b265-43846f0ff910" providerId="ADAL" clId="{5430622C-9E59-46B3-A161-AF556E6C79BA}" dt="2024-02-14T08:41:05.497" v="74" actId="1076"/>
          <ac:picMkLst>
            <pc:docMk/>
            <pc:sldMk cId="3734355437" sldId="271"/>
            <ac:picMk id="1026" creationId="{FA848D89-C1CB-A07E-E7B5-BDFF36A69DEB}"/>
          </ac:picMkLst>
        </pc:picChg>
      </pc:sldChg>
      <pc:sldChg chg="modSp mod modNotesTx">
        <pc:chgData name="Cathrine Løes Sørby" userId="453ffb51-d645-44fe-b265-43846f0ff910" providerId="ADAL" clId="{5430622C-9E59-46B3-A161-AF556E6C79BA}" dt="2024-02-14T08:54:32.664" v="519" actId="1076"/>
        <pc:sldMkLst>
          <pc:docMk/>
          <pc:sldMk cId="125982480" sldId="289"/>
        </pc:sldMkLst>
        <pc:spChg chg="mod">
          <ac:chgData name="Cathrine Løes Sørby" userId="453ffb51-d645-44fe-b265-43846f0ff910" providerId="ADAL" clId="{5430622C-9E59-46B3-A161-AF556E6C79BA}" dt="2024-02-14T08:54:32.664" v="519" actId="1076"/>
          <ac:spMkLst>
            <pc:docMk/>
            <pc:sldMk cId="125982480" sldId="289"/>
            <ac:spMk id="9" creationId="{AD850304-5F1C-1378-DB68-08E53C818F79}"/>
          </ac:spMkLst>
        </pc:spChg>
      </pc:sldChg>
      <pc:sldChg chg="modSp mod modNotesTx">
        <pc:chgData name="Cathrine Løes Sørby" userId="453ffb51-d645-44fe-b265-43846f0ff910" providerId="ADAL" clId="{5430622C-9E59-46B3-A161-AF556E6C79BA}" dt="2024-02-14T08:56:59.710" v="645" actId="20577"/>
        <pc:sldMkLst>
          <pc:docMk/>
          <pc:sldMk cId="1140733911" sldId="290"/>
        </pc:sldMkLst>
        <pc:spChg chg="mod">
          <ac:chgData name="Cathrine Løes Sørby" userId="453ffb51-d645-44fe-b265-43846f0ff910" providerId="ADAL" clId="{5430622C-9E59-46B3-A161-AF556E6C79BA}" dt="2024-02-14T08:56:13.340" v="557" actId="20577"/>
          <ac:spMkLst>
            <pc:docMk/>
            <pc:sldMk cId="1140733911" sldId="290"/>
            <ac:spMk id="3" creationId="{938BB2F6-35DD-7CBA-CB5D-D4D2D44A03A5}"/>
          </ac:spMkLst>
        </pc:spChg>
      </pc:sldChg>
    </pc:docChg>
  </pc:docChgLst>
  <pc:docChgLst>
    <pc:chgData name="Cathrine Løes Sørby" userId="S::cathrine.sorby@io.kommune.no::453ffb51-d645-44fe-b265-43846f0ff910" providerId="AD" clId="Web-{F3410451-9594-4B29-93B7-1489B296677B}"/>
    <pc:docChg chg="modSld">
      <pc:chgData name="Cathrine Løes Sørby" userId="S::cathrine.sorby@io.kommune.no::453ffb51-d645-44fe-b265-43846f0ff910" providerId="AD" clId="Web-{F3410451-9594-4B29-93B7-1489B296677B}" dt="2024-01-12T07:51:55.649" v="14"/>
      <pc:docMkLst>
        <pc:docMk/>
      </pc:docMkLst>
      <pc:sldChg chg="modNotes">
        <pc:chgData name="Cathrine Løes Sørby" userId="S::cathrine.sorby@io.kommune.no::453ffb51-d645-44fe-b265-43846f0ff910" providerId="AD" clId="Web-{F3410451-9594-4B29-93B7-1489B296677B}" dt="2024-01-12T07:51:55.649" v="14"/>
        <pc:sldMkLst>
          <pc:docMk/>
          <pc:sldMk cId="0" sldId="277"/>
        </pc:sldMkLst>
      </pc:sldChg>
    </pc:docChg>
  </pc:docChgLst>
  <pc:docChgLst>
    <pc:chgData name="Cathrine Løes Sørby" userId="S::cathrine.sorby@io.kommune.no::453ffb51-d645-44fe-b265-43846f0ff910" providerId="AD" clId="Web-{B73C4A16-2804-4099-AD0C-1F632761C295}"/>
    <pc:docChg chg="addSld delSld modSld">
      <pc:chgData name="Cathrine Løes Sørby" userId="S::cathrine.sorby@io.kommune.no::453ffb51-d645-44fe-b265-43846f0ff910" providerId="AD" clId="Web-{B73C4A16-2804-4099-AD0C-1F632761C295}" dt="2024-02-14T08:39:22.879" v="59"/>
      <pc:docMkLst>
        <pc:docMk/>
      </pc:docMkLst>
      <pc:sldChg chg="modNotes">
        <pc:chgData name="Cathrine Løes Sørby" userId="S::cathrine.sorby@io.kommune.no::453ffb51-d645-44fe-b265-43846f0ff910" providerId="AD" clId="Web-{B73C4A16-2804-4099-AD0C-1F632761C295}" dt="2024-02-14T08:39:22.879" v="59"/>
        <pc:sldMkLst>
          <pc:docMk/>
          <pc:sldMk cId="0" sldId="263"/>
        </pc:sldMkLst>
      </pc:sldChg>
      <pc:sldChg chg="del">
        <pc:chgData name="Cathrine Løes Sørby" userId="S::cathrine.sorby@io.kommune.no::453ffb51-d645-44fe-b265-43846f0ff910" providerId="AD" clId="Web-{B73C4A16-2804-4099-AD0C-1F632761C295}" dt="2024-02-14T08:37:14.109" v="2"/>
        <pc:sldMkLst>
          <pc:docMk/>
          <pc:sldMk cId="0" sldId="266"/>
        </pc:sldMkLst>
      </pc:sldChg>
      <pc:sldChg chg="add">
        <pc:chgData name="Cathrine Løes Sørby" userId="S::cathrine.sorby@io.kommune.no::453ffb51-d645-44fe-b265-43846f0ff910" providerId="AD" clId="Web-{B73C4A16-2804-4099-AD0C-1F632761C295}" dt="2024-02-14T08:37:02.953" v="0"/>
        <pc:sldMkLst>
          <pc:docMk/>
          <pc:sldMk cId="0" sldId="268"/>
        </pc:sldMkLst>
      </pc:sldChg>
      <pc:sldChg chg="del">
        <pc:chgData name="Cathrine Løes Sørby" userId="S::cathrine.sorby@io.kommune.no::453ffb51-d645-44fe-b265-43846f0ff910" providerId="AD" clId="Web-{B73C4A16-2804-4099-AD0C-1F632761C295}" dt="2024-02-14T08:37:11.249" v="1"/>
        <pc:sldMkLst>
          <pc:docMk/>
          <pc:sldMk cId="4148136412" sldId="313"/>
        </pc:sldMkLst>
      </pc:sldChg>
      <pc:sldMasterChg chg="addSldLayout">
        <pc:chgData name="Cathrine Løes Sørby" userId="S::cathrine.sorby@io.kommune.no::453ffb51-d645-44fe-b265-43846f0ff910" providerId="AD" clId="Web-{B73C4A16-2804-4099-AD0C-1F632761C295}" dt="2024-02-14T08:37:02.953" v="0"/>
        <pc:sldMasterMkLst>
          <pc:docMk/>
          <pc:sldMasterMk cId="0" sldId="2147483659"/>
        </pc:sldMasterMkLst>
        <pc:sldLayoutChg chg="add replId">
          <pc:chgData name="Cathrine Løes Sørby" userId="S::cathrine.sorby@io.kommune.no::453ffb51-d645-44fe-b265-43846f0ff910" providerId="AD" clId="Web-{B73C4A16-2804-4099-AD0C-1F632761C295}" dt="2024-02-14T08:37:02.953" v="0"/>
          <pc:sldLayoutMkLst>
            <pc:docMk/>
            <pc:sldMasterMk cId="0" sldId="2147483659"/>
            <pc:sldLayoutMk cId="4202663611" sldId="21474837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BDA-D39D-4461-A970-45493CED0428}" type="datetimeFigureOut">
              <a:rPr lang="nb-NO" smtClean="0"/>
              <a:t>14.02.2024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1685-9D4F-4ECC-918D-9DA8C0B050E0}" type="slidenum">
              <a:rPr lang="nb-NO" smtClean="0"/>
              <a:t>‹#›</a:t>
            </a:fld>
            <a:endParaRPr lang="nb-NO"/>
          </a:p>
        </p:txBody>
      </p:sp>
    </p:spTree>
    <p:extLst>
      <p:ext uri="{BB962C8B-B14F-4D97-AF65-F5344CB8AC3E}">
        <p14:creationId xmlns:p14="http://schemas.microsoft.com/office/powerpoint/2010/main" val="23104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63Ytjd&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LEYZpEg3qU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Cf79KXBCID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sz="1200">
                <a:solidFill>
                  <a:schemeClr val="tx2"/>
                </a:solidFill>
                <a:latin typeface="+mn-lt"/>
              </a:rPr>
              <a:t>Vi rydder klasserommet</a:t>
            </a:r>
            <a:br>
              <a:rPr lang="nb-NO" sz="1200">
                <a:latin typeface="+mn-lt"/>
              </a:rPr>
            </a:br>
            <a:r>
              <a:rPr lang="nb-NO" sz="1200">
                <a:solidFill>
                  <a:schemeClr val="tx2"/>
                </a:solidFill>
                <a:latin typeface="+mn-lt"/>
              </a:rPr>
              <a:t>Vi samles i ringen og setter oss ned</a:t>
            </a:r>
          </a:p>
          <a:p>
            <a:endParaRPr lang="nb-NO" sz="1200">
              <a:solidFill>
                <a:schemeClr val="tx2"/>
              </a:solidFill>
              <a:latin typeface="+mn-lt"/>
              <a:ea typeface="+mj-lt"/>
              <a:cs typeface="Calibri"/>
            </a:endParaRPr>
          </a:p>
          <a:p>
            <a:r>
              <a:rPr lang="en-US" sz="1200">
                <a:solidFill>
                  <a:schemeClr val="tx2"/>
                </a:solidFill>
                <a:latin typeface="+mn-lt"/>
                <a:ea typeface="+mj-lt"/>
                <a:cs typeface="Calibri"/>
              </a:rPr>
              <a:t>TROLLS Justin Timberlake Can`t stop the feeling: </a:t>
            </a:r>
            <a:r>
              <a:rPr lang="en-US" sz="1200" err="1">
                <a:solidFill>
                  <a:schemeClr val="tx2"/>
                </a:solidFill>
                <a:latin typeface="+mn-lt"/>
                <a:hlinkClick r:id="rId3"/>
              </a:rPr>
              <a:t>Robuste</a:t>
            </a:r>
            <a:r>
              <a:rPr lang="en-US" sz="1200">
                <a:solidFill>
                  <a:schemeClr val="tx2"/>
                </a:solidFill>
                <a:latin typeface="+mn-lt"/>
                <a:hlinkClick r:id="rId3"/>
              </a:rPr>
              <a:t> barn Can't Stop The Feeling.mp4</a:t>
            </a:r>
            <a:r>
              <a:rPr lang="en-US" sz="1200">
                <a:solidFill>
                  <a:schemeClr val="tx2"/>
                </a:solidFill>
                <a:latin typeface="+mn-lt"/>
                <a:ea typeface="+mj-lt"/>
                <a:cs typeface="Calibri"/>
              </a:rPr>
              <a:t> </a:t>
            </a:r>
            <a:r>
              <a:rPr lang="en-US" sz="1200">
                <a:latin typeface="+mn-lt"/>
                <a:ea typeface="+mj-lt"/>
                <a:cs typeface="Calibri"/>
              </a:rPr>
              <a:t> </a:t>
            </a:r>
          </a:p>
          <a:p>
            <a:r>
              <a:rPr lang="en-US" sz="1200" err="1">
                <a:latin typeface="+mn-lt"/>
                <a:ea typeface="+mj-lt"/>
                <a:cs typeface="Calibri"/>
              </a:rPr>
              <a:t>Varer</a:t>
            </a:r>
            <a:r>
              <a:rPr lang="en-US" sz="1200">
                <a:latin typeface="+mn-lt"/>
                <a:ea typeface="+mj-lt"/>
                <a:cs typeface="Calibri"/>
              </a:rPr>
              <a:t> ca 3 </a:t>
            </a:r>
            <a:r>
              <a:rPr lang="en-US" sz="1200" err="1">
                <a:latin typeface="+mn-lt"/>
                <a:ea typeface="+mj-lt"/>
                <a:cs typeface="Calibri"/>
              </a:rPr>
              <a:t>minutter</a:t>
            </a:r>
            <a:endParaRPr lang="nb-NO"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a:t>Smitteleken:</a:t>
            </a:r>
            <a:endParaRPr lang="nb-NO"/>
          </a:p>
          <a:p>
            <a:r>
              <a:rPr lang="nn-NO" b="1"/>
              <a:t>Formål:</a:t>
            </a:r>
            <a:r>
              <a:rPr lang="nn-NO"/>
              <a:t> Vise at </a:t>
            </a:r>
            <a:r>
              <a:rPr lang="nn-NO" err="1"/>
              <a:t>handlinger</a:t>
            </a:r>
            <a:r>
              <a:rPr lang="nn-NO"/>
              <a:t> smitter</a:t>
            </a:r>
            <a:br>
              <a:rPr lang="nn-NO">
                <a:cs typeface="+mn-lt"/>
              </a:rPr>
            </a:br>
            <a:r>
              <a:rPr lang="nn-NO" b="1"/>
              <a:t>Utstyr</a:t>
            </a:r>
            <a:r>
              <a:rPr lang="nn-NO"/>
              <a:t>: Stoler i en ring </a:t>
            </a:r>
            <a:br>
              <a:rPr lang="nn-NO">
                <a:cs typeface="+mn-lt"/>
              </a:rPr>
            </a:br>
            <a:r>
              <a:rPr lang="nn-NO" b="1" err="1"/>
              <a:t>Beskrivelse</a:t>
            </a:r>
            <a:r>
              <a:rPr lang="nn-NO" b="1"/>
              <a:t>:</a:t>
            </a:r>
            <a:r>
              <a:rPr lang="nn-NO"/>
              <a:t> </a:t>
            </a:r>
            <a:r>
              <a:rPr lang="nn-NO" err="1"/>
              <a:t>Meningen</a:t>
            </a:r>
            <a:r>
              <a:rPr lang="nn-NO"/>
              <a:t> med denne leken er å vise at </a:t>
            </a:r>
            <a:r>
              <a:rPr lang="nn-NO" err="1"/>
              <a:t>handlinger</a:t>
            </a:r>
            <a:r>
              <a:rPr lang="nn-NO"/>
              <a:t> smitter. Når </a:t>
            </a:r>
            <a:r>
              <a:rPr lang="nn-NO" err="1"/>
              <a:t>én</a:t>
            </a:r>
            <a:r>
              <a:rPr lang="nn-NO"/>
              <a:t> </a:t>
            </a:r>
            <a:r>
              <a:rPr lang="nn-NO" err="1"/>
              <a:t>gjør</a:t>
            </a:r>
            <a:r>
              <a:rPr lang="nn-NO"/>
              <a:t> </a:t>
            </a:r>
            <a:r>
              <a:rPr lang="nn-NO" err="1"/>
              <a:t>noe</a:t>
            </a:r>
            <a:r>
              <a:rPr lang="nn-NO"/>
              <a:t>, så </a:t>
            </a:r>
            <a:r>
              <a:rPr lang="nn-NO" err="1"/>
              <a:t>gjør</a:t>
            </a:r>
            <a:r>
              <a:rPr lang="nn-NO"/>
              <a:t> </a:t>
            </a:r>
            <a:r>
              <a:rPr lang="nn-NO" err="1"/>
              <a:t>plutselig</a:t>
            </a:r>
            <a:r>
              <a:rPr lang="nn-NO"/>
              <a:t> </a:t>
            </a:r>
            <a:r>
              <a:rPr lang="nn-NO" err="1"/>
              <a:t>flere</a:t>
            </a:r>
            <a:r>
              <a:rPr lang="nn-NO"/>
              <a:t> eller alle det </a:t>
            </a:r>
            <a:r>
              <a:rPr lang="nn-NO" err="1"/>
              <a:t>samme</a:t>
            </a:r>
            <a:r>
              <a:rPr lang="nn-NO"/>
              <a:t>, så </a:t>
            </a:r>
            <a:r>
              <a:rPr lang="nn-NO" err="1"/>
              <a:t>hva</a:t>
            </a:r>
            <a:r>
              <a:rPr lang="nn-NO"/>
              <a:t> vi </a:t>
            </a:r>
            <a:r>
              <a:rPr lang="nn-NO" err="1"/>
              <a:t>velger</a:t>
            </a:r>
            <a:r>
              <a:rPr lang="nn-NO"/>
              <a:t> å </a:t>
            </a:r>
            <a:r>
              <a:rPr lang="nn-NO" err="1"/>
              <a:t>gjøre</a:t>
            </a:r>
            <a:r>
              <a:rPr lang="nn-NO"/>
              <a:t> kan være viktig.  Sitt i ring, eller på </a:t>
            </a:r>
            <a:r>
              <a:rPr lang="nn-NO" err="1"/>
              <a:t>plassene</a:t>
            </a:r>
            <a:r>
              <a:rPr lang="nn-NO"/>
              <a:t> i klasserommet, men bli </a:t>
            </a:r>
            <a:r>
              <a:rPr lang="nn-NO" err="1"/>
              <a:t>enige</a:t>
            </a:r>
            <a:r>
              <a:rPr lang="nn-NO"/>
              <a:t> om </a:t>
            </a:r>
            <a:r>
              <a:rPr lang="nn-NO" i="1" err="1"/>
              <a:t>hvilken</a:t>
            </a:r>
            <a:r>
              <a:rPr lang="nn-NO" i="1"/>
              <a:t> </a:t>
            </a:r>
            <a:r>
              <a:rPr lang="nn-NO" i="1" err="1"/>
              <a:t>vei</a:t>
            </a:r>
            <a:r>
              <a:rPr lang="nn-NO"/>
              <a:t> </a:t>
            </a:r>
            <a:r>
              <a:rPr lang="nn-NO" err="1"/>
              <a:t>handlingene</a:t>
            </a:r>
            <a:r>
              <a:rPr lang="nn-NO"/>
              <a:t> skal smitte. </a:t>
            </a:r>
            <a:r>
              <a:rPr lang="nn-NO" err="1"/>
              <a:t>Læreren</a:t>
            </a:r>
            <a:r>
              <a:rPr lang="nn-NO"/>
              <a:t> </a:t>
            </a:r>
            <a:r>
              <a:rPr lang="nn-NO" err="1"/>
              <a:t>starter</a:t>
            </a:r>
            <a:r>
              <a:rPr lang="nn-NO"/>
              <a:t> med å </a:t>
            </a:r>
            <a:r>
              <a:rPr lang="nn-NO" err="1"/>
              <a:t>gjøre</a:t>
            </a:r>
            <a:r>
              <a:rPr lang="nn-NO"/>
              <a:t> </a:t>
            </a:r>
            <a:r>
              <a:rPr lang="nn-NO" err="1"/>
              <a:t>noe</a:t>
            </a:r>
            <a:r>
              <a:rPr lang="nn-NO"/>
              <a:t> (for eksempel riste med hele kroppen, </a:t>
            </a:r>
            <a:r>
              <a:rPr lang="nn-NO" err="1"/>
              <a:t>gjemme</a:t>
            </a:r>
            <a:r>
              <a:rPr lang="nn-NO"/>
              <a:t> ansiktet i hendene, hoppe opp i lufta, smile/le, vinke, danse, hinke, eller </a:t>
            </a:r>
            <a:r>
              <a:rPr lang="nn-NO" err="1"/>
              <a:t>liknende</a:t>
            </a:r>
            <a:r>
              <a:rPr lang="nn-NO"/>
              <a:t>). </a:t>
            </a:r>
            <a:endParaRPr lang="nb-NO">
              <a:cs typeface="Calibri"/>
            </a:endParaRPr>
          </a:p>
          <a:p>
            <a:r>
              <a:rPr lang="nn-NO"/>
              <a:t>Dette </a:t>
            </a:r>
            <a:r>
              <a:rPr lang="nn-NO" err="1"/>
              <a:t>sprer</a:t>
            </a:r>
            <a:r>
              <a:rPr lang="nn-NO"/>
              <a:t> seg gjennom ringen/eller rundt i klasserommet </a:t>
            </a:r>
            <a:r>
              <a:rPr lang="nn-NO" err="1"/>
              <a:t>fra</a:t>
            </a:r>
            <a:r>
              <a:rPr lang="nn-NO"/>
              <a:t> person til person - og til slutt </a:t>
            </a:r>
            <a:r>
              <a:rPr lang="nn-NO" err="1"/>
              <a:t>gjør</a:t>
            </a:r>
            <a:r>
              <a:rPr lang="nn-NO"/>
              <a:t> alle det samtidig. Det er fint å bytte på å være den som </a:t>
            </a:r>
            <a:r>
              <a:rPr lang="nn-NO" err="1"/>
              <a:t>gjør</a:t>
            </a:r>
            <a:r>
              <a:rPr lang="nn-NO"/>
              <a:t> </a:t>
            </a:r>
            <a:r>
              <a:rPr lang="nn-NO" err="1"/>
              <a:t>noe</a:t>
            </a:r>
            <a:r>
              <a:rPr lang="nn-NO"/>
              <a:t> først. </a:t>
            </a:r>
            <a:r>
              <a:rPr lang="nn-NO" err="1"/>
              <a:t>Meningen</a:t>
            </a:r>
            <a:r>
              <a:rPr lang="nn-NO"/>
              <a:t> er at leken skal være en gradvis «smittelek» </a:t>
            </a:r>
            <a:r>
              <a:rPr lang="nn-NO" err="1"/>
              <a:t>hvor</a:t>
            </a:r>
            <a:r>
              <a:rPr lang="nn-NO"/>
              <a:t> bevegelsen </a:t>
            </a:r>
            <a:r>
              <a:rPr lang="nn-NO" err="1"/>
              <a:t>sprer</a:t>
            </a:r>
            <a:r>
              <a:rPr lang="nn-NO"/>
              <a:t> seg bortover.</a:t>
            </a:r>
          </a:p>
          <a:p>
            <a:r>
              <a:rPr lang="nn-NO"/>
              <a:t> </a:t>
            </a:r>
          </a:p>
          <a:p>
            <a:r>
              <a:rPr lang="nn-NO"/>
              <a:t>Når </a:t>
            </a:r>
            <a:r>
              <a:rPr lang="nn-NO" err="1"/>
              <a:t>dere</a:t>
            </a:r>
            <a:r>
              <a:rPr lang="nn-NO"/>
              <a:t> har lekt en stund og alle sitter på plassen sin igjen kan </a:t>
            </a:r>
            <a:r>
              <a:rPr lang="nn-NO" err="1"/>
              <a:t>dere</a:t>
            </a:r>
            <a:r>
              <a:rPr lang="nn-NO"/>
              <a:t> snakke om at på </a:t>
            </a:r>
            <a:r>
              <a:rPr lang="nn-NO" err="1"/>
              <a:t>samme</a:t>
            </a:r>
            <a:r>
              <a:rPr lang="nn-NO"/>
              <a:t> måte som disse tulle-</a:t>
            </a:r>
            <a:r>
              <a:rPr lang="nn-NO" err="1"/>
              <a:t>handlingene</a:t>
            </a:r>
            <a:r>
              <a:rPr lang="nn-NO"/>
              <a:t> smitter, så kan det smitte når </a:t>
            </a:r>
            <a:r>
              <a:rPr lang="nn-NO" err="1"/>
              <a:t>noen</a:t>
            </a:r>
            <a:r>
              <a:rPr lang="nn-NO"/>
              <a:t> </a:t>
            </a:r>
            <a:r>
              <a:rPr lang="nn-NO" err="1"/>
              <a:t>sier</a:t>
            </a:r>
            <a:r>
              <a:rPr lang="nn-NO"/>
              <a:t> stygge ord, snur seg vekk, ignorerer, sender stygge blikk og slikt. Få fram at de som </a:t>
            </a:r>
            <a:r>
              <a:rPr lang="nn-NO" err="1"/>
              <a:t>fortsetter</a:t>
            </a:r>
            <a:r>
              <a:rPr lang="nn-NO"/>
              <a:t> slike </a:t>
            </a:r>
            <a:r>
              <a:rPr lang="nn-NO" err="1"/>
              <a:t>handlinger</a:t>
            </a:r>
            <a:r>
              <a:rPr lang="nn-NO"/>
              <a:t>/ord er like </a:t>
            </a:r>
            <a:r>
              <a:rPr lang="nn-NO" err="1"/>
              <a:t>ansvarlige</a:t>
            </a:r>
            <a:r>
              <a:rPr lang="nn-NO"/>
              <a:t> som den som </a:t>
            </a:r>
            <a:r>
              <a:rPr lang="nn-NO" err="1"/>
              <a:t>gjør</a:t>
            </a:r>
            <a:r>
              <a:rPr lang="nn-NO"/>
              <a:t> det først.</a:t>
            </a:r>
          </a:p>
          <a:p>
            <a:endParaRPr lang="nn-NO" b="1">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11</a:t>
            </a:fld>
            <a:endParaRPr lang="nb-NO"/>
          </a:p>
        </p:txBody>
      </p:sp>
    </p:spTree>
    <p:extLst>
      <p:ext uri="{BB962C8B-B14F-4D97-AF65-F5344CB8AC3E}">
        <p14:creationId xmlns:p14="http://schemas.microsoft.com/office/powerpoint/2010/main" val="130537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12</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latin typeface="+mj-lt"/>
              </a:rPr>
              <a:t>Pust</a:t>
            </a:r>
            <a:r>
              <a:rPr lang="nb-NO">
                <a:latin typeface="+mj-lt"/>
              </a:rPr>
              <a:t> og bevegelsesøvelsen heter "sprayboksen" </a:t>
            </a:r>
          </a:p>
          <a:p>
            <a:r>
              <a:rPr lang="nb-NO">
                <a:hlinkClick r:id="rId3"/>
              </a:rPr>
              <a:t>https://youtu.be/LEYZpEg3qUI</a:t>
            </a:r>
            <a:endParaRPr lang="nb-NO">
              <a:ea typeface="Calibri"/>
              <a:cs typeface="Calibri"/>
              <a:hlinkClick r:id="rId3"/>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3</a:t>
            </a:fld>
            <a:endParaRPr lang="nb-NO"/>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a:effectLst/>
                <a:latin typeface="Calibri"/>
                <a:ea typeface="Yu Mincho"/>
                <a:cs typeface="Calibri"/>
              </a:rPr>
              <a:t> </a:t>
            </a:r>
            <a:endParaRPr lang="nb-NO" sz="1800">
              <a:effectLst/>
              <a:latin typeface="Calibri"/>
              <a:ea typeface="Yu Mincho"/>
              <a:cs typeface="Calibri"/>
            </a:endParaRPr>
          </a:p>
          <a:p>
            <a:pPr algn="l"/>
            <a:r>
              <a:rPr lang="nb-NO" sz="1800" b="1">
                <a:effectLst/>
                <a:latin typeface="Calibri"/>
                <a:ea typeface="Yu Mincho"/>
                <a:cs typeface="Calibri"/>
              </a:rPr>
              <a:t>Introduser temaet før vi ser filmen.</a:t>
            </a:r>
            <a:endParaRPr lang="nb-NO" sz="1800">
              <a:effectLst/>
              <a:latin typeface="Calibri"/>
              <a:ea typeface="Yu Mincho"/>
              <a:cs typeface="Calibri"/>
            </a:endParaRPr>
          </a:p>
          <a:p>
            <a:r>
              <a:rPr lang="nb-NO" sz="1800">
                <a:solidFill>
                  <a:srgbClr val="191A35"/>
                </a:solidFill>
                <a:effectLst/>
                <a:latin typeface="Calibri"/>
                <a:ea typeface="Yu Mincho"/>
                <a:cs typeface="Calibri"/>
              </a:rPr>
              <a:t>Vi er ulike, og det er bra. Mangfold er et rart ord – hva betyr det? Det betyr at vi er forskjellige, på mange måter. </a:t>
            </a:r>
            <a:r>
              <a:rPr lang="nb-NO" sz="1800">
                <a:solidFill>
                  <a:srgbClr val="191A35"/>
                </a:solidFill>
                <a:latin typeface="Calibri"/>
                <a:ea typeface="Yu Mincho"/>
                <a:cs typeface="Calibri"/>
              </a:rPr>
              <a:t>Vi</a:t>
            </a:r>
            <a:r>
              <a:rPr lang="nb-NO" sz="1800">
                <a:solidFill>
                  <a:srgbClr val="191A35"/>
                </a:solidFill>
                <a:effectLst/>
                <a:latin typeface="Calibri"/>
                <a:ea typeface="Yu Mincho"/>
                <a:cs typeface="Calibri"/>
              </a:rPr>
              <a:t> ser ulike ut </a:t>
            </a:r>
            <a:r>
              <a:rPr lang="nb-NO" sz="1800">
                <a:solidFill>
                  <a:srgbClr val="191A35"/>
                </a:solidFill>
                <a:latin typeface="Calibri"/>
                <a:ea typeface="Yu Mincho"/>
                <a:cs typeface="Calibri"/>
              </a:rPr>
              <a:t>og </a:t>
            </a:r>
            <a:r>
              <a:rPr lang="nb-NO" sz="1800">
                <a:solidFill>
                  <a:srgbClr val="191A35"/>
                </a:solidFill>
                <a:effectLst/>
                <a:latin typeface="Calibri"/>
                <a:ea typeface="Yu Mincho"/>
                <a:cs typeface="Calibri"/>
              </a:rPr>
              <a:t>vi liker ulike ting. Ulikhet er fint! I dag handler det mest om likheter og ulikheter mellom </a:t>
            </a:r>
            <a:r>
              <a:rPr lang="nb-NO" sz="1800">
                <a:solidFill>
                  <a:srgbClr val="191A35"/>
                </a:solidFill>
                <a:latin typeface="Calibri"/>
                <a:ea typeface="Yu Mincho"/>
                <a:cs typeface="Calibri"/>
              </a:rPr>
              <a:t>gutter og jenter.</a:t>
            </a:r>
            <a:endParaRPr lang="nb-NO" sz="1800">
              <a:effectLst/>
              <a:latin typeface="Calibri"/>
              <a:ea typeface="Yu Mincho"/>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9F2B9895-2790-4B2F-A729-E37D0A5212C1}" type="slidenum">
              <a:rPr lang="nb-NO" smtClean="0"/>
              <a:t>4</a:t>
            </a:fld>
            <a:endParaRPr lang="nb-NO"/>
          </a:p>
        </p:txBody>
      </p:sp>
    </p:spTree>
    <p:extLst>
      <p:ext uri="{BB962C8B-B14F-4D97-AF65-F5344CB8AC3E}">
        <p14:creationId xmlns:p14="http://schemas.microsoft.com/office/powerpoint/2010/main" val="275520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Varer 3,29 minutter</a:t>
            </a:r>
          </a:p>
          <a:p>
            <a:endParaRPr lang="nb-NO"/>
          </a:p>
          <a:p>
            <a:r>
              <a:rPr lang="nb-NO"/>
              <a:t> https://youtu.be/4uqQQvNjX5g </a:t>
            </a:r>
            <a:endParaRPr lang="nb-NO">
              <a:cs typeface="Calibri"/>
            </a:endParaRPr>
          </a:p>
          <a:p>
            <a:pPr marL="0" lvl="0" indent="0">
              <a:buFont typeface="Calibri" panose="020F0502020204030204" pitchFamily="34" charset="0"/>
              <a:buNone/>
            </a:pPr>
            <a:r>
              <a:rPr lang="nb-NO" sz="1800">
                <a:effectLst/>
                <a:latin typeface="Times New Roman"/>
                <a:ea typeface="Calibri" panose="020F0502020204030204" pitchFamily="34" charset="0"/>
                <a:cs typeface="Times New Roman"/>
              </a:rPr>
              <a:t> </a:t>
            </a:r>
            <a:endParaRPr lang="nb-NO" sz="1800" b="1">
              <a:effectLst/>
              <a:latin typeface="Times New Roman"/>
              <a:ea typeface="Calibri" panose="020F0502020204030204" pitchFamily="34" charset="0"/>
              <a:cs typeface="Times New Roman"/>
            </a:endParaRPr>
          </a:p>
          <a:p>
            <a:pPr>
              <a:defRPr/>
            </a:pPr>
            <a:r>
              <a:rPr lang="nb-NO" sz="1200" b="1" kern="1200">
                <a:latin typeface="Georgia"/>
                <a:ea typeface="+mj-ea"/>
                <a:cs typeface="+mj-cs"/>
              </a:rPr>
              <a:t>Refleksjon etter filmen:</a:t>
            </a:r>
            <a:r>
              <a:rPr lang="nb-NO" b="1">
                <a:latin typeface="Georgia"/>
                <a:ea typeface="+mj-ea"/>
                <a:cs typeface="+mj-cs"/>
              </a:rPr>
              <a:t> </a:t>
            </a:r>
            <a:endParaRPr lang="nb-NO" sz="1200" b="1" kern="1200">
              <a:latin typeface="Georgia" panose="02040502050405020303" pitchFamily="18" charset="0"/>
              <a:ea typeface="+mj-ea"/>
              <a:cs typeface="+mj-cs"/>
            </a:endParaRPr>
          </a:p>
          <a:p>
            <a:pPr>
              <a:defRPr/>
            </a:pPr>
            <a:r>
              <a:rPr lang="nb-NO" sz="1200" b="0" kern="1200">
                <a:latin typeface="Georgia"/>
                <a:ea typeface="+mj-ea"/>
                <a:cs typeface="+mj-cs"/>
              </a:rPr>
              <a:t>Vi så i filmen at gutter kan likne på jenter og jenter kan likne på gutter – både utenpå og inni. Noen jenter kan føle seg mer som gutter og noen gutter kan føle seg mer som jenter. Det er ikke alltid at vi opplever at det passer å sortere alle i enten jente eller gutt.</a:t>
            </a:r>
            <a:r>
              <a:rPr lang="nb-NO">
                <a:latin typeface="Georgia"/>
                <a:ea typeface="+mj-ea"/>
                <a:cs typeface="+mj-cs"/>
              </a:rPr>
              <a:t> Det er også noen som opplever at de hadde passet bedre til å være det kjønnet de ikke er født som.</a:t>
            </a:r>
            <a:endParaRPr lang="nb-NO">
              <a:latin typeface="Georgia"/>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5</a:t>
            </a:fld>
            <a:endParaRPr lang="nb-NO"/>
          </a:p>
        </p:txBody>
      </p:sp>
    </p:spTree>
    <p:extLst>
      <p:ext uri="{BB962C8B-B14F-4D97-AF65-F5344CB8AC3E}">
        <p14:creationId xmlns:p14="http://schemas.microsoft.com/office/powerpoint/2010/main" val="216310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Hvilke forskjeller er det mellom jenter og gutter?</a:t>
            </a:r>
          </a:p>
          <a:p>
            <a:endParaRPr lang="nb-NO"/>
          </a:p>
          <a:p>
            <a:r>
              <a:rPr lang="nb-NO"/>
              <a:t>La elevene komme med egne forslag, lærer kommer med forslag hvis behov.</a:t>
            </a:r>
            <a:endParaRPr lang="en-US">
              <a:cs typeface="Calibri"/>
            </a:endParaRPr>
          </a:p>
          <a:p>
            <a:r>
              <a:rPr lang="nb-NO" i="1"/>
              <a:t>For eksempel:</a:t>
            </a:r>
            <a:endParaRPr lang="nb-NO"/>
          </a:p>
          <a:p>
            <a:r>
              <a:rPr lang="nb-NO" i="1">
                <a:cs typeface="Calibri"/>
              </a:rPr>
              <a:t>Kan jenter og gutter gjøre det samme?</a:t>
            </a:r>
          </a:p>
          <a:p>
            <a:r>
              <a:rPr lang="nb-NO" i="1">
                <a:cs typeface="Calibri"/>
              </a:rPr>
              <a:t>Kan de se like ut?</a:t>
            </a:r>
            <a:endParaRPr lang="nb-NO" i="1"/>
          </a:p>
          <a:p>
            <a:r>
              <a:rPr lang="nb-NO" i="1"/>
              <a:t>Hva tror dere hadde skjedd om jenta kom utkledd som brannkonstabel og gutten som prinsesse? </a:t>
            </a:r>
            <a:endParaRPr lang="en-US" i="1">
              <a:cs typeface="Calibri"/>
            </a:endParaRPr>
          </a:p>
          <a:p>
            <a:endParaRPr lang="nb-NO" b="1">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6</a:t>
            </a:fld>
            <a:endParaRPr lang="nb-NO"/>
          </a:p>
        </p:txBody>
      </p:sp>
    </p:spTree>
    <p:extLst>
      <p:ext uri="{BB962C8B-B14F-4D97-AF65-F5344CB8AC3E}">
        <p14:creationId xmlns:p14="http://schemas.microsoft.com/office/powerpoint/2010/main" val="28984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Hvordan kan jenter og gutter ligne på hverandre?</a:t>
            </a:r>
            <a:endParaRPr lang="nb-NO" b="1"/>
          </a:p>
          <a:p>
            <a:endParaRPr lang="nb-NO">
              <a:cs typeface="Calibri"/>
            </a:endParaRPr>
          </a:p>
          <a:p>
            <a:r>
              <a:rPr lang="nb-NO">
                <a:cs typeface="Calibri"/>
              </a:rPr>
              <a:t>La elevene komme med egne forslag, lærer kommer med forslag hvis behov.</a:t>
            </a:r>
          </a:p>
          <a:p>
            <a:r>
              <a:rPr lang="nb-NO" i="1">
                <a:cs typeface="Calibri"/>
              </a:rPr>
              <a:t>For eksempel:</a:t>
            </a:r>
          </a:p>
          <a:p>
            <a:r>
              <a:rPr lang="nb-NO" i="1"/>
              <a:t>Jenter og gutter kan ligne på hverandre i interesser, følelser, tanker og væremåter. </a:t>
            </a:r>
          </a:p>
          <a:p>
            <a:r>
              <a:rPr lang="nb-NO" i="1"/>
              <a:t>Alle kan bli redde, lei seg eller sinte. Alle kan like fotball, pizza eller å sove lenge om morgenen.</a:t>
            </a:r>
            <a:endParaRPr lang="nb-NO" i="1">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7</a:t>
            </a:fld>
            <a:endParaRPr lang="nb-NO"/>
          </a:p>
        </p:txBody>
      </p:sp>
    </p:spTree>
    <p:extLst>
      <p:ext uri="{BB962C8B-B14F-4D97-AF65-F5344CB8AC3E}">
        <p14:creationId xmlns:p14="http://schemas.microsoft.com/office/powerpoint/2010/main" val="385522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nb-NO" sz="1200" b="0" kern="1200">
              <a:latin typeface="Georgia"/>
              <a:ea typeface="+mj-ea"/>
              <a:cs typeface="+mj-cs"/>
            </a:endParaRPr>
          </a:p>
          <a:p>
            <a:pPr>
              <a:defRPr/>
            </a:pPr>
            <a:r>
              <a:rPr lang="nb-NO" b="1">
                <a:ea typeface="+mj-ea"/>
                <a:cs typeface="+mj-cs"/>
              </a:rPr>
              <a:t>Introduser filmen: </a:t>
            </a:r>
            <a:r>
              <a:rPr lang="nb-NO" b="0">
                <a:ea typeface="+mj-ea"/>
                <a:cs typeface="+mj-cs"/>
              </a:rPr>
              <a:t>Filmen</a:t>
            </a:r>
            <a:r>
              <a:rPr lang="nb-NO">
                <a:ea typeface="+mj-ea"/>
                <a:cs typeface="+mj-cs"/>
              </a:rPr>
              <a:t> handler om en gutt som vil gå i kjole, og faren liker ikke det. </a:t>
            </a:r>
          </a:p>
          <a:p>
            <a:pPr>
              <a:defRPr/>
            </a:pPr>
            <a:r>
              <a:rPr lang="nb-NO">
                <a:ea typeface="+mj-ea"/>
                <a:cs typeface="+mj-cs"/>
              </a:rPr>
              <a:t>Moren og faren er redde og fortvilet fordi de er glade i barnet sitt - og det er derfor de krangler så mye. Det kan oppleves litt skummelt. Heldigvis ender det godt.</a:t>
            </a:r>
          </a:p>
          <a:p>
            <a:pPr>
              <a:defRPr/>
            </a:pPr>
            <a:endParaRPr lang="nb-NO">
              <a:ea typeface="+mj-ea"/>
              <a:cs typeface="+mj-cs"/>
            </a:endParaRPr>
          </a:p>
          <a:p>
            <a:pPr>
              <a:defRPr/>
            </a:pPr>
            <a:r>
              <a:rPr lang="nb-NO">
                <a:ea typeface="+mj-ea"/>
                <a:cs typeface="+mj-cs"/>
                <a:hlinkClick r:id="rId3"/>
              </a:rPr>
              <a:t>https://youtu.be/Cf79KXBCIDg</a:t>
            </a:r>
            <a:r>
              <a:rPr lang="nb-NO">
                <a:ea typeface="+mj-ea"/>
                <a:cs typeface="+mj-cs"/>
              </a:rPr>
              <a:t> – varer 3.50 minutter</a:t>
            </a:r>
            <a:endParaRPr lang="nb-NO">
              <a:ea typeface="+mj-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a:latin typeface="Calibri" panose="020F0502020204030204"/>
              <a:ea typeface="+mj-ea"/>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8</a:t>
            </a:fld>
            <a:endParaRPr lang="nb-NO"/>
          </a:p>
        </p:txBody>
      </p:sp>
    </p:spTree>
    <p:extLst>
      <p:ext uri="{BB962C8B-B14F-4D97-AF65-F5344CB8AC3E}">
        <p14:creationId xmlns:p14="http://schemas.microsoft.com/office/powerpoint/2010/main" val="426741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Hvorfor tror dere at de andre foreldrene reagerer som de gjør?</a:t>
            </a:r>
            <a:endParaRPr lang="nb-NO" b="1"/>
          </a:p>
          <a:p>
            <a:endParaRPr lang="nb-NO" b="1">
              <a:cs typeface="Calibri"/>
            </a:endParaRPr>
          </a:p>
          <a:p>
            <a:r>
              <a:rPr lang="nb-NO">
                <a:cs typeface="Calibri"/>
              </a:rPr>
              <a:t>La elevene komme med egne forslag, lærer kommer med forslag hvis behov.</a:t>
            </a:r>
          </a:p>
          <a:p>
            <a:r>
              <a:rPr lang="nb-NO" i="1">
                <a:cs typeface="Calibri"/>
              </a:rPr>
              <a:t>For eksempel:</a:t>
            </a:r>
          </a:p>
          <a:p>
            <a:r>
              <a:rPr lang="nb-NO" i="1"/>
              <a:t>Hva tenker dere om blikkene fra barna og voksne utenfor skolen?</a:t>
            </a:r>
            <a:endParaRPr lang="nb-NO" i="1">
              <a:cs typeface="Calibri"/>
            </a:endParaRPr>
          </a:p>
          <a:p>
            <a:r>
              <a:rPr lang="nb-NO" i="1"/>
              <a:t>Hva tror dere at de tenker – og hva tror dere at de sier?</a:t>
            </a:r>
            <a:endParaRPr lang="nb-NO" i="1">
              <a:cs typeface="Calibri"/>
            </a:endParaRPr>
          </a:p>
          <a:p>
            <a:r>
              <a:rPr lang="nb-NO" i="1">
                <a:cs typeface="Calibri"/>
              </a:rPr>
              <a:t>Hva tenker dere om at de voksne ler av gutten?</a:t>
            </a:r>
          </a:p>
          <a:p>
            <a:endParaRPr lang="nb-NO" i="1">
              <a:cs typeface="Calibri"/>
            </a:endParaRPr>
          </a:p>
          <a:p>
            <a:endParaRPr lang="nb-NO" i="1">
              <a:cs typeface="Calibri"/>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9</a:t>
            </a:fld>
            <a:endParaRPr lang="nb-NO"/>
          </a:p>
        </p:txBody>
      </p:sp>
    </p:spTree>
    <p:extLst>
      <p:ext uri="{BB962C8B-B14F-4D97-AF65-F5344CB8AC3E}">
        <p14:creationId xmlns:p14="http://schemas.microsoft.com/office/powerpoint/2010/main" val="25842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tenker dere han følte da faren tok på seg kjole? </a:t>
            </a:r>
            <a:endParaRPr lang="en-US" b="1"/>
          </a:p>
          <a:p>
            <a:endParaRPr lang="nb-NO" b="1">
              <a:cs typeface="Calibri"/>
            </a:endParaRPr>
          </a:p>
          <a:p>
            <a:r>
              <a:rPr lang="nb-NO">
                <a:cs typeface="Calibri"/>
              </a:rPr>
              <a:t>La elevene komme med egne forslag, lærer kommer med forslag hvis behov.</a:t>
            </a:r>
            <a:endParaRPr lang="nb-NO"/>
          </a:p>
          <a:p>
            <a:r>
              <a:rPr lang="nb-NO" i="1">
                <a:cs typeface="Calibri"/>
              </a:rPr>
              <a:t>For eksempel:</a:t>
            </a:r>
          </a:p>
          <a:p>
            <a:r>
              <a:rPr lang="nb-NO" i="1">
                <a:cs typeface="Calibri"/>
              </a:rPr>
              <a:t>Han følte seg kanskje lettet, glad og akseptert.</a:t>
            </a:r>
          </a:p>
          <a:p>
            <a:r>
              <a:rPr lang="nb-NO" i="1"/>
              <a:t>Det er viktig å bli akseptert, både av foreldrene sine og andre</a:t>
            </a:r>
            <a:endParaRPr lang="en-US" i="1"/>
          </a:p>
          <a:p>
            <a:endParaRPr lang="nb-NO"/>
          </a:p>
          <a:p>
            <a:endParaRPr lang="en-US">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10</a:t>
            </a:fld>
            <a:endParaRPr lang="nb-NO"/>
          </a:p>
        </p:txBody>
      </p:sp>
    </p:spTree>
    <p:extLst>
      <p:ext uri="{BB962C8B-B14F-4D97-AF65-F5344CB8AC3E}">
        <p14:creationId xmlns:p14="http://schemas.microsoft.com/office/powerpoint/2010/main" val="411387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C5FD05-E020-A7F1-7E15-FE406C1737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43966AB-AA80-0CDA-6535-9FB49C626D9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2653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6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658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9226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9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536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8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4472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52"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0827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LEYZpEg3qU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4uqQQvNjX5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f79KXBCIDg"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Mangfold 4.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utendørs, klær&#10;&#10;Automatisk generert beskrivelse">
            <a:extLst>
              <a:ext uri="{FF2B5EF4-FFF2-40B4-BE49-F238E27FC236}">
                <a16:creationId xmlns:a16="http://schemas.microsoft.com/office/drawing/2014/main" id="{9318F096-78C6-8F01-7268-D1A8281DD365}"/>
              </a:ext>
            </a:extLst>
          </p:cNvPr>
          <p:cNvPicPr>
            <a:picLocks noGrp="1" noChangeAspect="1"/>
          </p:cNvPicPr>
          <p:nvPr>
            <p:ph type="pic" idx="1"/>
          </p:nvPr>
        </p:nvPicPr>
        <p:blipFill>
          <a:blip r:embed="rId3"/>
          <a:srcRect l="3" r="3"/>
          <a:stretch/>
        </p:blipFill>
        <p:spPr>
          <a:xfrm>
            <a:off x="629435" y="388693"/>
            <a:ext cx="3685129" cy="3585273"/>
          </a:xfrm>
        </p:spPr>
      </p:pic>
      <p:sp>
        <p:nvSpPr>
          <p:cNvPr id="3" name="Plassholder for tekst 2">
            <a:extLst>
              <a:ext uri="{FF2B5EF4-FFF2-40B4-BE49-F238E27FC236}">
                <a16:creationId xmlns:a16="http://schemas.microsoft.com/office/drawing/2014/main" id="{938BB2F6-35DD-7CBA-CB5D-D4D2D44A03A5}"/>
              </a:ext>
            </a:extLst>
          </p:cNvPr>
          <p:cNvSpPr>
            <a:spLocks noGrp="1"/>
          </p:cNvSpPr>
          <p:nvPr>
            <p:ph type="body" idx="10"/>
          </p:nvPr>
        </p:nvSpPr>
        <p:spPr>
          <a:xfrm>
            <a:off x="5124677" y="1116907"/>
            <a:ext cx="5874841" cy="4518364"/>
          </a:xfrm>
        </p:spPr>
        <p:txBody>
          <a:bodyPr lIns="91440" tIns="45720" rIns="91440" bIns="45720" anchor="t"/>
          <a:lstStyle/>
          <a:p>
            <a:r>
              <a:rPr lang="nb-NO" sz="4000">
                <a:solidFill>
                  <a:srgbClr val="009999"/>
                </a:solidFill>
                <a:latin typeface="Georgia"/>
                <a:ea typeface="Verdana"/>
                <a:cs typeface="Calibri"/>
              </a:rPr>
              <a:t>Hva tror dere han følte da faren tok på seg kjole? </a:t>
            </a:r>
          </a:p>
        </p:txBody>
      </p:sp>
      <p:pic>
        <p:nvPicPr>
          <p:cNvPr id="5" name="Bilde 4" descr="Et bilde som inneholder himmel, utendørs, person, kjole&#10;&#10;Automatisk generert beskrivelse">
            <a:extLst>
              <a:ext uri="{FF2B5EF4-FFF2-40B4-BE49-F238E27FC236}">
                <a16:creationId xmlns:a16="http://schemas.microsoft.com/office/drawing/2014/main" id="{43583775-D89C-3EE6-7211-7E05D8E78CAF}"/>
              </a:ext>
            </a:extLst>
          </p:cNvPr>
          <p:cNvPicPr>
            <a:picLocks noChangeAspect="1"/>
          </p:cNvPicPr>
          <p:nvPr/>
        </p:nvPicPr>
        <p:blipFill>
          <a:blip r:embed="rId4"/>
          <a:stretch>
            <a:fillRect/>
          </a:stretch>
        </p:blipFill>
        <p:spPr>
          <a:xfrm>
            <a:off x="3891276" y="3481911"/>
            <a:ext cx="3128283" cy="2883563"/>
          </a:xfrm>
          <a:prstGeom prst="rect">
            <a:avLst/>
          </a:prstGeom>
        </p:spPr>
      </p:pic>
    </p:spTree>
    <p:extLst>
      <p:ext uri="{BB962C8B-B14F-4D97-AF65-F5344CB8AC3E}">
        <p14:creationId xmlns:p14="http://schemas.microsoft.com/office/powerpoint/2010/main" val="114073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EEAA81-E9C5-61D0-BE9B-0A5F4A5860B0}"/>
              </a:ext>
            </a:extLst>
          </p:cNvPr>
          <p:cNvSpPr txBox="1"/>
          <p:nvPr/>
        </p:nvSpPr>
        <p:spPr>
          <a:xfrm>
            <a:off x="6096000" y="2509766"/>
            <a:ext cx="4767072" cy="2616101"/>
          </a:xfrm>
          <a:prstGeom prst="rect">
            <a:avLst/>
          </a:prstGeom>
          <a:noFill/>
        </p:spPr>
        <p:txBody>
          <a:bodyPr wrap="square" lIns="91440" tIns="45720" rIns="91440" bIns="45720" rtlCol="0" anchor="t">
            <a:spAutoFit/>
          </a:bodyPr>
          <a:lstStyle/>
          <a:p>
            <a:r>
              <a:rPr lang="nb-NO" sz="6000">
                <a:solidFill>
                  <a:srgbClr val="009999"/>
                </a:solidFill>
                <a:latin typeface="Georgia"/>
              </a:rPr>
              <a:t>Vi leker!</a:t>
            </a:r>
          </a:p>
          <a:p>
            <a:endParaRPr lang="nb-NO" sz="6000">
              <a:solidFill>
                <a:srgbClr val="009999"/>
              </a:solidFill>
            </a:endParaRPr>
          </a:p>
          <a:p>
            <a:r>
              <a:rPr lang="nb-NO" sz="4000">
                <a:solidFill>
                  <a:srgbClr val="009999"/>
                </a:solidFill>
                <a:latin typeface="Georgia"/>
              </a:rPr>
              <a:t>Smitteleken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08630864-84DD-375C-F04F-754816327F4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738294" y="2316480"/>
            <a:ext cx="6974651" cy="1006256"/>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ea typeface="Calibri"/>
                <a:cs typeface="Calibri"/>
                <a:hlinkClick r:id="rId3">
                  <a:extLst>
                    <a:ext uri="{A12FA001-AC4F-418D-AE19-62706E023703}">
                      <ahyp:hlinkClr xmlns:ahyp="http://schemas.microsoft.com/office/drawing/2018/hyperlinkcolor" val="tx"/>
                    </a:ext>
                  </a:extLst>
                </a:hlinkClick>
              </a:rPr>
              <a:t>Pust og bevegelse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297910" y="440488"/>
            <a:ext cx="11989898" cy="1350683"/>
          </a:xfrm>
        </p:spPr>
        <p:txBody>
          <a:bodyPr/>
          <a:lstStyle/>
          <a:p>
            <a:pPr eaLnBrk="1" hangingPunct="1"/>
            <a:r>
              <a:rPr lang="nb-NO" altLang="nb-NO" sz="6000" b="0">
                <a:solidFill>
                  <a:srgbClr val="009999"/>
                </a:solidFill>
                <a:latin typeface="Georgia"/>
              </a:rPr>
              <a:t>I dag skal vi snakke om mangfold</a:t>
            </a:r>
          </a:p>
        </p:txBody>
      </p:sp>
      <p:sp>
        <p:nvSpPr>
          <p:cNvPr id="15362" name="Plassholder for innhold 2">
            <a:extLst>
              <a:ext uri="{FF2B5EF4-FFF2-40B4-BE49-F238E27FC236}">
                <a16:creationId xmlns:a16="http://schemas.microsoft.com/office/drawing/2014/main" id="{16023CCD-A2CE-6C2B-BEE2-FDDDCF2091CC}"/>
              </a:ext>
            </a:extLst>
          </p:cNvPr>
          <p:cNvSpPr>
            <a:spLocks noGrp="1" noChangeArrowheads="1"/>
          </p:cNvSpPr>
          <p:nvPr>
            <p:ph idx="1"/>
          </p:nvPr>
        </p:nvSpPr>
        <p:spPr/>
        <p:txBody>
          <a:bodyPr/>
          <a:lstStyle/>
          <a:p>
            <a:pPr marL="0" indent="0" eaLnBrk="1" hangingPunct="1">
              <a:buNone/>
            </a:pPr>
            <a:r>
              <a:rPr lang="nb-NO" altLang="nb-NO">
                <a:solidFill>
                  <a:schemeClr val="tx2"/>
                </a:solidFill>
                <a:latin typeface="Calibri"/>
                <a:ea typeface="Verdana"/>
                <a:cs typeface="Calibri"/>
              </a:rPr>
              <a:t>Likheter og ulikheter mellom gutter og jenter</a:t>
            </a:r>
            <a:endParaRPr lang="nb-NO" altLang="nb-NO">
              <a:solidFill>
                <a:schemeClr val="tx2"/>
              </a:solidFill>
            </a:endParaRPr>
          </a:p>
        </p:txBody>
      </p:sp>
      <p:sp>
        <p:nvSpPr>
          <p:cNvPr id="2" name="AutoShape 2">
            <a:extLst>
              <a:ext uri="{FF2B5EF4-FFF2-40B4-BE49-F238E27FC236}">
                <a16:creationId xmlns:a16="http://schemas.microsoft.com/office/drawing/2014/main" id="{41BBDE59-E2FB-42F5-35C0-44A85C69CCBC}"/>
              </a:ext>
            </a:extLst>
          </p:cNvPr>
          <p:cNvSpPr>
            <a:spLocks noChangeAspect="1" noChangeArrowheads="1"/>
          </p:cNvSpPr>
          <p:nvPr/>
        </p:nvSpPr>
        <p:spPr bwMode="auto">
          <a:xfrm>
            <a:off x="3610947" y="3276600"/>
            <a:ext cx="263745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a:extLst>
              <a:ext uri="{FF2B5EF4-FFF2-40B4-BE49-F238E27FC236}">
                <a16:creationId xmlns:a16="http://schemas.microsoft.com/office/drawing/2014/main" id="{C67FB46A-3D19-8E20-5ABF-0B701CEC8C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6" name="Bilde 5">
            <a:extLst>
              <a:ext uri="{FF2B5EF4-FFF2-40B4-BE49-F238E27FC236}">
                <a16:creationId xmlns:a16="http://schemas.microsoft.com/office/drawing/2014/main" id="{1881062C-A717-8A4D-D151-A88F22AB512E}"/>
              </a:ext>
            </a:extLst>
          </p:cNvPr>
          <p:cNvPicPr>
            <a:picLocks noChangeAspect="1"/>
          </p:cNvPicPr>
          <p:nvPr/>
        </p:nvPicPr>
        <p:blipFill>
          <a:blip r:embed="rId3"/>
          <a:stretch>
            <a:fillRect/>
          </a:stretch>
        </p:blipFill>
        <p:spPr>
          <a:xfrm>
            <a:off x="2258008" y="2407500"/>
            <a:ext cx="7504436" cy="33186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592138" y="1003300"/>
            <a:ext cx="9353550" cy="1309077"/>
          </a:xfrm>
        </p:spPr>
        <p:txBody>
          <a:bodyPr/>
          <a:lstStyle/>
          <a:p>
            <a:pPr eaLnBrk="1" hangingPunct="1"/>
            <a:r>
              <a:rPr lang="nb-NO" altLang="nb-NO" b="0">
                <a:solidFill>
                  <a:srgbClr val="009999"/>
                </a:solidFill>
                <a:latin typeface="Georgia"/>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592138" y="2678906"/>
            <a:ext cx="9353550" cy="1500188"/>
          </a:xfrm>
        </p:spPr>
        <p:txBody>
          <a:bodyPr/>
          <a:lstStyle/>
          <a:p>
            <a:pPr eaLnBrk="1" hangingPunct="1"/>
            <a:endParaRPr lang="nb-NO" altLang="nb-NO"/>
          </a:p>
          <a:p>
            <a:pPr eaLnBrk="1" hangingPunct="1"/>
            <a:r>
              <a:rPr lang="nb-NO" altLang="nb-NO" sz="4000">
                <a:solidFill>
                  <a:schemeClr val="accent1"/>
                </a:solidFill>
                <a:latin typeface="Georgia"/>
                <a:ea typeface="Verdana"/>
                <a:cs typeface="Calibri"/>
                <a:hlinkClick r:id="rId3">
                  <a:extLst>
                    <a:ext uri="{A12FA001-AC4F-418D-AE19-62706E023703}">
                      <ahyp:hlinkClr xmlns:ahyp="http://schemas.microsoft.com/office/drawing/2018/hyperlinkcolor" val="tx"/>
                    </a:ext>
                  </a:extLst>
                </a:hlinkClick>
              </a:rPr>
              <a:t>Mangfold og følelser</a:t>
            </a:r>
            <a:endParaRPr lang="nb-NO" altLang="nb-NO" sz="36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9DD60B-5E85-1125-4A50-EDFF68C740EE}"/>
              </a:ext>
            </a:extLst>
          </p:cNvPr>
          <p:cNvSpPr>
            <a:spLocks noGrp="1"/>
          </p:cNvSpPr>
          <p:nvPr>
            <p:ph type="ctrTitle"/>
          </p:nvPr>
        </p:nvSpPr>
        <p:spPr>
          <a:xfrm>
            <a:off x="1061013" y="-276245"/>
            <a:ext cx="9144000" cy="2387600"/>
          </a:xfrm>
        </p:spPr>
        <p:txBody>
          <a:bodyPr/>
          <a:lstStyle/>
          <a:p>
            <a:r>
              <a:rPr lang="nb-NO" b="0">
                <a:solidFill>
                  <a:srgbClr val="009999"/>
                </a:solidFill>
                <a:latin typeface="Georgia"/>
              </a:rPr>
              <a:t>Hvilke forskjeller er det mellom jenter og gutter?</a:t>
            </a:r>
            <a:endParaRPr lang="nb-NO" b="0">
              <a:solidFill>
                <a:srgbClr val="009999"/>
              </a:solidFill>
            </a:endParaRPr>
          </a:p>
        </p:txBody>
      </p:sp>
      <p:pic>
        <p:nvPicPr>
          <p:cNvPr id="1026" name="Picture 2" descr="Illustrasjon av ei jente og ein gut som smiler">
            <a:extLst>
              <a:ext uri="{FF2B5EF4-FFF2-40B4-BE49-F238E27FC236}">
                <a16:creationId xmlns:a16="http://schemas.microsoft.com/office/drawing/2014/main" id="{FA848D89-C1CB-A07E-E7B5-BDFF36A69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12" y="1448804"/>
            <a:ext cx="8796760" cy="494395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Et bilde som inneholder tegnefilm, illustrasjon, tegning, clip art&#10;&#10;Automatisk generert beskrivelse">
            <a:extLst>
              <a:ext uri="{FF2B5EF4-FFF2-40B4-BE49-F238E27FC236}">
                <a16:creationId xmlns:a16="http://schemas.microsoft.com/office/drawing/2014/main" id="{DF29F8CB-8C54-7A83-9C15-EC7DFECBB6AE}"/>
              </a:ext>
            </a:extLst>
          </p:cNvPr>
          <p:cNvPicPr>
            <a:picLocks noChangeAspect="1"/>
          </p:cNvPicPr>
          <p:nvPr/>
        </p:nvPicPr>
        <p:blipFill>
          <a:blip r:embed="rId4"/>
          <a:stretch>
            <a:fillRect/>
          </a:stretch>
        </p:blipFill>
        <p:spPr>
          <a:xfrm>
            <a:off x="6096000" y="2669801"/>
            <a:ext cx="5308922" cy="2990489"/>
          </a:xfrm>
          <a:prstGeom prst="rect">
            <a:avLst/>
          </a:prstGeom>
        </p:spPr>
      </p:pic>
    </p:spTree>
    <p:extLst>
      <p:ext uri="{BB962C8B-B14F-4D97-AF65-F5344CB8AC3E}">
        <p14:creationId xmlns:p14="http://schemas.microsoft.com/office/powerpoint/2010/main" val="373435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582613" y="365125"/>
            <a:ext cx="11292449" cy="1344854"/>
          </a:xfrm>
        </p:spPr>
        <p:txBody>
          <a:bodyPr/>
          <a:lstStyle/>
          <a:p>
            <a:pPr algn="ctr" eaLnBrk="1" hangingPunct="1"/>
            <a:r>
              <a:rPr lang="nb-NO" altLang="nb-NO" sz="6000" b="0">
                <a:solidFill>
                  <a:srgbClr val="009999"/>
                </a:solidFill>
                <a:latin typeface="Georgia"/>
              </a:rPr>
              <a:t>Hvordan kan jenter og gutter ligne på hverandre?</a:t>
            </a:r>
            <a:endParaRPr lang="nb-NO" altLang="nb-NO">
              <a:solidFill>
                <a:srgbClr val="191A35"/>
              </a:solidFill>
            </a:endParaRPr>
          </a:p>
        </p:txBody>
      </p:sp>
      <p:pic>
        <p:nvPicPr>
          <p:cNvPr id="2050" name="Picture 2" descr="Illustrasjonen viser at jenta og guten har grønne tankebobler, snakkebobler og følelseshjerter">
            <a:extLst>
              <a:ext uri="{FF2B5EF4-FFF2-40B4-BE49-F238E27FC236}">
                <a16:creationId xmlns:a16="http://schemas.microsoft.com/office/drawing/2014/main" id="{2F19C7AC-D6D5-DD95-1035-F3C0EDDA0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544" y="2268819"/>
            <a:ext cx="8835342" cy="4972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00EE24A-C9F1-DBDB-A936-021D7A7F4E47}"/>
              </a:ext>
            </a:extLst>
          </p:cNvPr>
          <p:cNvSpPr txBox="1"/>
          <p:nvPr/>
        </p:nvSpPr>
        <p:spPr>
          <a:xfrm>
            <a:off x="523008" y="759979"/>
            <a:ext cx="10993584" cy="1325563"/>
          </a:xfrm>
          <a:prstGeom prst="rect">
            <a:avLst/>
          </a:prstGeom>
        </p:spPr>
        <p:txBody>
          <a:bodyPr lIns="91440" tIns="45720" rIns="91440" bIns="45720" anchor="t">
            <a:normAutofit/>
          </a:bodyPr>
          <a:lstStyle/>
          <a:p>
            <a:pPr>
              <a:lnSpc>
                <a:spcPct val="90000"/>
              </a:lnSpc>
              <a:spcAft>
                <a:spcPts val="600"/>
              </a:spcAft>
            </a:pPr>
            <a:r>
              <a:rPr lang="nb-NO" sz="6000">
                <a:solidFill>
                  <a:schemeClr val="accent1"/>
                </a:solidFill>
                <a:latin typeface="Georgia"/>
                <a:ea typeface="+mj-ea"/>
                <a:cs typeface="+mj-cs"/>
              </a:rPr>
              <a:t>Vi ser film!</a:t>
            </a:r>
          </a:p>
          <a:p>
            <a:pPr>
              <a:lnSpc>
                <a:spcPct val="90000"/>
              </a:lnSpc>
              <a:spcAft>
                <a:spcPts val="600"/>
              </a:spcAft>
            </a:pPr>
            <a:endParaRPr lang="nb-NO" sz="6000">
              <a:solidFill>
                <a:schemeClr val="accent1"/>
              </a:solidFill>
              <a:latin typeface="Georgia"/>
              <a:ea typeface="+mj-ea"/>
              <a:cs typeface="+mj-cs"/>
            </a:endParaRPr>
          </a:p>
        </p:txBody>
      </p:sp>
      <p:sp>
        <p:nvSpPr>
          <p:cNvPr id="20487" name="Content Placeholder 2">
            <a:extLst>
              <a:ext uri="{FF2B5EF4-FFF2-40B4-BE49-F238E27FC236}">
                <a16:creationId xmlns:a16="http://schemas.microsoft.com/office/drawing/2014/main" id="{064A4FD4-1A84-BE8E-AA1A-4199F462A779}"/>
              </a:ext>
            </a:extLst>
          </p:cNvPr>
          <p:cNvSpPr>
            <a:spLocks noGrp="1"/>
          </p:cNvSpPr>
          <p:nvPr>
            <p:ph sz="half" idx="1"/>
          </p:nvPr>
        </p:nvSpPr>
        <p:spPr>
          <a:xfrm>
            <a:off x="523274" y="2880702"/>
            <a:ext cx="5437911" cy="3806248"/>
          </a:xfrm>
        </p:spPr>
        <p:txBody>
          <a:bodyPr lIns="91440" tIns="45720" rIns="91440" bIns="45720" anchor="t"/>
          <a:lstStyle/>
          <a:p>
            <a:pPr marL="0" indent="0">
              <a:buNone/>
            </a:pPr>
            <a:r>
              <a:rPr lang="en-US" sz="4000">
                <a:latin typeface="Georgia"/>
                <a:ea typeface="Verdana"/>
                <a:cs typeface="Calibri"/>
                <a:hlinkClick r:id="rId3"/>
              </a:rPr>
              <a:t>HolySiz – the light</a:t>
            </a:r>
            <a:endParaRPr lang="en-US" sz="4000">
              <a:latin typeface="Georgia"/>
              <a:ea typeface="Verdana"/>
              <a:cs typeface="Calibri"/>
            </a:endParaRPr>
          </a:p>
          <a:p>
            <a:pPr marL="0" indent="0">
              <a:buNone/>
            </a:pPr>
            <a:endParaRPr lang="en-US" sz="4000"/>
          </a:p>
          <a:p>
            <a:pPr marL="0" indent="0">
              <a:buNone/>
            </a:pPr>
            <a:endParaRPr lang="en-US" sz="4000"/>
          </a:p>
        </p:txBody>
      </p:sp>
      <p:pic>
        <p:nvPicPr>
          <p:cNvPr id="5" name="Bilde 4">
            <a:extLst>
              <a:ext uri="{FF2B5EF4-FFF2-40B4-BE49-F238E27FC236}">
                <a16:creationId xmlns:a16="http://schemas.microsoft.com/office/drawing/2014/main" id="{4B9E6C58-F71B-CA2D-C578-7584B56B04AB}"/>
              </a:ext>
            </a:extLst>
          </p:cNvPr>
          <p:cNvPicPr>
            <a:picLocks noChangeAspect="1"/>
          </p:cNvPicPr>
          <p:nvPr/>
        </p:nvPicPr>
        <p:blipFill rotWithShape="1">
          <a:blip r:embed="rId4"/>
          <a:srcRect t="6832" r="-1" b="31706"/>
          <a:stretch/>
        </p:blipFill>
        <p:spPr>
          <a:xfrm>
            <a:off x="5661407" y="1331581"/>
            <a:ext cx="4900856" cy="34545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klær, smil&#10;&#10;Automatisk generert beskrivelse">
            <a:extLst>
              <a:ext uri="{FF2B5EF4-FFF2-40B4-BE49-F238E27FC236}">
                <a16:creationId xmlns:a16="http://schemas.microsoft.com/office/drawing/2014/main" id="{B6987C44-F95B-2923-07BE-0A8A2FA60B7A}"/>
              </a:ext>
            </a:extLst>
          </p:cNvPr>
          <p:cNvPicPr>
            <a:picLocks noGrp="1" noChangeAspect="1"/>
          </p:cNvPicPr>
          <p:nvPr>
            <p:ph type="pic" idx="1"/>
          </p:nvPr>
        </p:nvPicPr>
        <p:blipFill rotWithShape="1">
          <a:blip r:embed="rId3"/>
          <a:srcRect r="23038"/>
          <a:stretch/>
        </p:blipFill>
        <p:spPr>
          <a:xfrm>
            <a:off x="1373295" y="1113702"/>
            <a:ext cx="4190356" cy="4077947"/>
          </a:xfrm>
          <a:noFill/>
        </p:spPr>
      </p:pic>
      <p:sp>
        <p:nvSpPr>
          <p:cNvPr id="9" name="Text Placeholder 2">
            <a:extLst>
              <a:ext uri="{FF2B5EF4-FFF2-40B4-BE49-F238E27FC236}">
                <a16:creationId xmlns:a16="http://schemas.microsoft.com/office/drawing/2014/main" id="{AD850304-5F1C-1378-DB68-08E53C818F79}"/>
              </a:ext>
            </a:extLst>
          </p:cNvPr>
          <p:cNvSpPr>
            <a:spLocks noGrp="1"/>
          </p:cNvSpPr>
          <p:nvPr>
            <p:ph type="body" idx="10"/>
          </p:nvPr>
        </p:nvSpPr>
        <p:spPr>
          <a:xfrm>
            <a:off x="5910588" y="2932467"/>
            <a:ext cx="4770382" cy="4518364"/>
          </a:xfrm>
        </p:spPr>
        <p:txBody>
          <a:bodyPr lIns="91440" tIns="45720" rIns="91440" bIns="45720" anchor="t"/>
          <a:lstStyle/>
          <a:p>
            <a:r>
              <a:rPr lang="en-US" sz="4000" err="1">
                <a:solidFill>
                  <a:srgbClr val="009999"/>
                </a:solidFill>
                <a:latin typeface="Georgia"/>
                <a:ea typeface="Verdana"/>
                <a:cs typeface="Calibri"/>
              </a:rPr>
              <a:t>Hvorfor</a:t>
            </a:r>
            <a:r>
              <a:rPr lang="en-US" sz="4000">
                <a:solidFill>
                  <a:srgbClr val="009999"/>
                </a:solidFill>
                <a:latin typeface="Georgia"/>
                <a:ea typeface="Verdana"/>
                <a:cs typeface="Calibri"/>
              </a:rPr>
              <a:t> </a:t>
            </a:r>
            <a:r>
              <a:rPr lang="en-US" sz="4000" err="1">
                <a:solidFill>
                  <a:srgbClr val="009999"/>
                </a:solidFill>
                <a:latin typeface="Georgia"/>
                <a:ea typeface="Verdana"/>
                <a:cs typeface="Calibri"/>
              </a:rPr>
              <a:t>tror</a:t>
            </a:r>
            <a:r>
              <a:rPr lang="en-US" sz="4000">
                <a:solidFill>
                  <a:srgbClr val="009999"/>
                </a:solidFill>
                <a:latin typeface="Georgia"/>
                <a:ea typeface="Verdana"/>
                <a:cs typeface="Calibri"/>
              </a:rPr>
              <a:t> </a:t>
            </a:r>
            <a:r>
              <a:rPr lang="en-US" sz="4000" err="1">
                <a:solidFill>
                  <a:srgbClr val="009999"/>
                </a:solidFill>
                <a:latin typeface="Georgia"/>
                <a:ea typeface="Verdana"/>
                <a:cs typeface="Calibri"/>
              </a:rPr>
              <a:t>dere</a:t>
            </a:r>
            <a:r>
              <a:rPr lang="en-US" sz="4000">
                <a:solidFill>
                  <a:srgbClr val="009999"/>
                </a:solidFill>
                <a:latin typeface="Georgia"/>
                <a:ea typeface="Verdana"/>
                <a:cs typeface="Calibri"/>
              </a:rPr>
              <a:t> at de </a:t>
            </a:r>
            <a:r>
              <a:rPr lang="en-US" sz="4000" err="1">
                <a:solidFill>
                  <a:srgbClr val="009999"/>
                </a:solidFill>
                <a:latin typeface="Georgia"/>
                <a:ea typeface="Verdana"/>
                <a:cs typeface="Calibri"/>
              </a:rPr>
              <a:t>andre</a:t>
            </a:r>
            <a:r>
              <a:rPr lang="en-US" sz="4000">
                <a:solidFill>
                  <a:srgbClr val="009999"/>
                </a:solidFill>
                <a:latin typeface="Georgia"/>
                <a:ea typeface="Verdana"/>
                <a:cs typeface="Calibri"/>
              </a:rPr>
              <a:t> </a:t>
            </a:r>
            <a:r>
              <a:rPr lang="en-US" sz="4000" err="1">
                <a:solidFill>
                  <a:srgbClr val="009999"/>
                </a:solidFill>
                <a:latin typeface="Georgia"/>
                <a:ea typeface="Verdana"/>
                <a:cs typeface="Calibri"/>
              </a:rPr>
              <a:t>foreldrene</a:t>
            </a:r>
            <a:r>
              <a:rPr lang="en-US" sz="4000">
                <a:solidFill>
                  <a:srgbClr val="009999"/>
                </a:solidFill>
                <a:latin typeface="Georgia"/>
                <a:ea typeface="Verdana"/>
                <a:cs typeface="Calibri"/>
              </a:rPr>
              <a:t> </a:t>
            </a:r>
            <a:r>
              <a:rPr lang="en-US" sz="4000" err="1">
                <a:solidFill>
                  <a:srgbClr val="009999"/>
                </a:solidFill>
                <a:latin typeface="Georgia"/>
                <a:ea typeface="Verdana"/>
                <a:cs typeface="Calibri"/>
              </a:rPr>
              <a:t>reagerer</a:t>
            </a:r>
            <a:r>
              <a:rPr lang="en-US" sz="4000">
                <a:solidFill>
                  <a:srgbClr val="009999"/>
                </a:solidFill>
                <a:latin typeface="Georgia"/>
                <a:ea typeface="Verdana"/>
                <a:cs typeface="Calibri"/>
              </a:rPr>
              <a:t> </a:t>
            </a:r>
            <a:r>
              <a:rPr lang="en-US" sz="4000" err="1">
                <a:solidFill>
                  <a:srgbClr val="009999"/>
                </a:solidFill>
                <a:latin typeface="Georgia"/>
                <a:ea typeface="Verdana"/>
                <a:cs typeface="Calibri"/>
              </a:rPr>
              <a:t>som</a:t>
            </a:r>
            <a:r>
              <a:rPr lang="en-US" sz="4000">
                <a:solidFill>
                  <a:srgbClr val="009999"/>
                </a:solidFill>
                <a:latin typeface="Georgia"/>
                <a:ea typeface="Verdana"/>
                <a:cs typeface="Calibri"/>
              </a:rPr>
              <a:t> de </a:t>
            </a:r>
            <a:r>
              <a:rPr lang="en-US" sz="4000" err="1">
                <a:solidFill>
                  <a:srgbClr val="009999"/>
                </a:solidFill>
                <a:latin typeface="Georgia"/>
                <a:ea typeface="Verdana"/>
                <a:cs typeface="Calibri"/>
              </a:rPr>
              <a:t>gjør</a:t>
            </a:r>
            <a:r>
              <a:rPr lang="en-US" sz="4000">
                <a:solidFill>
                  <a:srgbClr val="009999"/>
                </a:solidFill>
                <a:latin typeface="Georgia"/>
                <a:ea typeface="Verdana"/>
                <a:cs typeface="Calibri"/>
              </a:rPr>
              <a:t>?</a:t>
            </a:r>
            <a:endParaRPr lang="en-US" sz="4000">
              <a:solidFill>
                <a:srgbClr val="009999"/>
              </a:solidFill>
              <a:latin typeface="Georgia"/>
            </a:endParaRPr>
          </a:p>
        </p:txBody>
      </p:sp>
    </p:spTree>
    <p:extLst>
      <p:ext uri="{BB962C8B-B14F-4D97-AF65-F5344CB8AC3E}">
        <p14:creationId xmlns:p14="http://schemas.microsoft.com/office/powerpoint/2010/main" val="12598248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B6497-6085-4AC2-831A-89DE2EB548D0}">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C99C9A-28D3-40D0-89A1-5B0AFA125E06}">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D4220D-9A58-4815-8AA5-EA0671B09E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13</Slides>
  <Notes>11</Notes>
  <HiddenSlides>0</HiddenSlide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4_Office-tema</vt:lpstr>
      <vt:lpstr>Egendefinert utforming</vt:lpstr>
      <vt:lpstr>5_Office-tema</vt:lpstr>
      <vt:lpstr>3_Office-tema</vt:lpstr>
      <vt:lpstr>6_Office-tema</vt:lpstr>
      <vt:lpstr>7_Office-tema</vt:lpstr>
      <vt:lpstr>Mangfold 4. trinn</vt:lpstr>
      <vt:lpstr>   Inngangsmusikk  </vt:lpstr>
      <vt:lpstr>PowerPoint Presentation</vt:lpstr>
      <vt:lpstr>I dag skal vi snakke om mangfold</vt:lpstr>
      <vt:lpstr>Vi ser film</vt:lpstr>
      <vt:lpstr>Hvilke forskjeller er det mellom jenter og gutter?</vt:lpstr>
      <vt:lpstr>Hvordan kan jenter og gutter ligne på hverandre?</vt:lpstr>
      <vt:lpstr>PowerPoint Presentation</vt:lpstr>
      <vt:lpstr>PowerPoint Presentation</vt:lpstr>
      <vt:lpstr>PowerPoint Presentation</vt:lpstr>
      <vt:lpstr>PowerPoint Presentation</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2024-02-14T12:49:22Z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