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8"/>
  </p:notesMasterIdLst>
  <p:sldIdLst>
    <p:sldId id="261" r:id="rId9"/>
    <p:sldId id="271" r:id="rId10"/>
    <p:sldId id="316" r:id="rId11"/>
    <p:sldId id="264" r:id="rId12"/>
    <p:sldId id="266" r:id="rId13"/>
    <p:sldId id="318" r:id="rId14"/>
    <p:sldId id="317" r:id="rId15"/>
    <p:sldId id="314" r:id="rId16"/>
    <p:sldId id="270" r:id="rId17"/>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8E8F52-E560-41DC-8C0A-70AD1D145254}" v="7" dt="2024-10-23T08:35:29.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247DC2B6-E780-3DDC-D9CD-1A1916D801BB}"/>
    <pc:docChg chg="modSld">
      <pc:chgData name="Frida Torgersen" userId="S::frida.torgersen@io.kommune.no::ea265081-7c03-4e48-ae3c-fad608c99291" providerId="AD" clId="Web-{247DC2B6-E780-3DDC-D9CD-1A1916D801BB}" dt="2024-10-16T12:28:45.011" v="41"/>
      <pc:docMkLst>
        <pc:docMk/>
      </pc:docMkLst>
      <pc:sldChg chg="modSp">
        <pc:chgData name="Frida Torgersen" userId="S::frida.torgersen@io.kommune.no::ea265081-7c03-4e48-ae3c-fad608c99291" providerId="AD" clId="Web-{247DC2B6-E780-3DDC-D9CD-1A1916D801BB}" dt="2024-10-16T12:25:41.759" v="28" actId="1076"/>
        <pc:sldMkLst>
          <pc:docMk/>
          <pc:sldMk cId="0" sldId="264"/>
        </pc:sldMkLst>
        <pc:spChg chg="mod">
          <ac:chgData name="Frida Torgersen" userId="S::frida.torgersen@io.kommune.no::ea265081-7c03-4e48-ae3c-fad608c99291" providerId="AD" clId="Web-{247DC2B6-E780-3DDC-D9CD-1A1916D801BB}" dt="2024-10-16T12:25:41.759" v="28" actId="1076"/>
          <ac:spMkLst>
            <pc:docMk/>
            <pc:sldMk cId="0" sldId="264"/>
            <ac:spMk id="18434" creationId="{6BEFDB57-C805-204D-A8D6-5BBA0E4BE6C1}"/>
          </ac:spMkLst>
        </pc:spChg>
      </pc:sldChg>
      <pc:sldChg chg="modSp modNotes">
        <pc:chgData name="Frida Torgersen" userId="S::frida.torgersen@io.kommune.no::ea265081-7c03-4e48-ae3c-fad608c99291" providerId="AD" clId="Web-{247DC2B6-E780-3DDC-D9CD-1A1916D801BB}" dt="2024-10-16T12:26:47.681" v="31"/>
        <pc:sldMkLst>
          <pc:docMk/>
          <pc:sldMk cId="0" sldId="266"/>
        </pc:sldMkLst>
        <pc:spChg chg="mod">
          <ac:chgData name="Frida Torgersen" userId="S::frida.torgersen@io.kommune.no::ea265081-7c03-4e48-ae3c-fad608c99291" providerId="AD" clId="Web-{247DC2B6-E780-3DDC-D9CD-1A1916D801BB}" dt="2024-10-16T12:25:19.680" v="26" actId="20577"/>
          <ac:spMkLst>
            <pc:docMk/>
            <pc:sldMk cId="0" sldId="266"/>
            <ac:spMk id="21506" creationId="{812A3419-1B38-3D05-8C65-45DCAB7BCF06}"/>
          </ac:spMkLst>
        </pc:spChg>
      </pc:sldChg>
      <pc:sldChg chg="addSp delSp modSp mod modClrScheme chgLayout modNotes">
        <pc:chgData name="Frida Torgersen" userId="S::frida.torgersen@io.kommune.no::ea265081-7c03-4e48-ae3c-fad608c99291" providerId="AD" clId="Web-{247DC2B6-E780-3DDC-D9CD-1A1916D801BB}" dt="2024-10-16T12:28:45.011" v="41"/>
        <pc:sldMkLst>
          <pc:docMk/>
          <pc:sldMk cId="1758623915" sldId="318"/>
        </pc:sldMkLst>
        <pc:spChg chg="add del mod ord">
          <ac:chgData name="Frida Torgersen" userId="S::frida.torgersen@io.kommune.no::ea265081-7c03-4e48-ae3c-fad608c99291" providerId="AD" clId="Web-{247DC2B6-E780-3DDC-D9CD-1A1916D801BB}" dt="2024-10-16T12:16:58.955" v="2"/>
          <ac:spMkLst>
            <pc:docMk/>
            <pc:sldMk cId="1758623915" sldId="318"/>
            <ac:spMk id="2" creationId="{B4096A92-B51F-E8F4-8840-F27A5C592C6A}"/>
          </ac:spMkLst>
        </pc:spChg>
        <pc:spChg chg="mod ord">
          <ac:chgData name="Frida Torgersen" userId="S::frida.torgersen@io.kommune.no::ea265081-7c03-4e48-ae3c-fad608c99291" providerId="AD" clId="Web-{247DC2B6-E780-3DDC-D9CD-1A1916D801BB}" dt="2024-10-16T12:17:13.627" v="6" actId="1076"/>
          <ac:spMkLst>
            <pc:docMk/>
            <pc:sldMk cId="1758623915" sldId="318"/>
            <ac:spMk id="3" creationId="{225DC20F-84C0-6E39-C8F5-5F7EBB288D11}"/>
          </ac:spMkLst>
        </pc:spChg>
      </pc:sldChg>
    </pc:docChg>
  </pc:docChgLst>
  <pc:docChgLst>
    <pc:chgData name="Frida Torgersen" userId="S::frida.torgersen@io.kommune.no::ea265081-7c03-4e48-ae3c-fad608c99291" providerId="AD" clId="Web-{703C85AE-FA95-0E29-4C04-03D9CAEFD114}"/>
    <pc:docChg chg="modSld">
      <pc:chgData name="Frida Torgersen" userId="S::frida.torgersen@io.kommune.no::ea265081-7c03-4e48-ae3c-fad608c99291" providerId="AD" clId="Web-{703C85AE-FA95-0E29-4C04-03D9CAEFD114}" dt="2024-07-12T07:19:57.963" v="18" actId="1076"/>
      <pc:docMkLst>
        <pc:docMk/>
      </pc:docMkLst>
      <pc:sldChg chg="modSp modNotes">
        <pc:chgData name="Frida Torgersen" userId="S::frida.torgersen@io.kommune.no::ea265081-7c03-4e48-ae3c-fad608c99291" providerId="AD" clId="Web-{703C85AE-FA95-0E29-4C04-03D9CAEFD114}" dt="2024-07-12T07:19:48.635" v="17"/>
        <pc:sldMkLst>
          <pc:docMk/>
          <pc:sldMk cId="0" sldId="266"/>
        </pc:sldMkLst>
        <pc:spChg chg="mod">
          <ac:chgData name="Frida Torgersen" userId="S::frida.torgersen@io.kommune.no::ea265081-7c03-4e48-ae3c-fad608c99291" providerId="AD" clId="Web-{703C85AE-FA95-0E29-4C04-03D9CAEFD114}" dt="2024-07-12T07:19:11.884" v="14" actId="1076"/>
          <ac:spMkLst>
            <pc:docMk/>
            <pc:sldMk cId="0" sldId="266"/>
            <ac:spMk id="21506" creationId="{812A3419-1B38-3D05-8C65-45DCAB7BCF06}"/>
          </ac:spMkLst>
        </pc:spChg>
      </pc:sldChg>
      <pc:sldChg chg="modSp">
        <pc:chgData name="Frida Torgersen" userId="S::frida.torgersen@io.kommune.no::ea265081-7c03-4e48-ae3c-fad608c99291" providerId="AD" clId="Web-{703C85AE-FA95-0E29-4C04-03D9CAEFD114}" dt="2024-07-12T07:19:57.963" v="18" actId="1076"/>
        <pc:sldMkLst>
          <pc:docMk/>
          <pc:sldMk cId="2718377910" sldId="317"/>
        </pc:sldMkLst>
        <pc:spChg chg="mod">
          <ac:chgData name="Frida Torgersen" userId="S::frida.torgersen@io.kommune.no::ea265081-7c03-4e48-ae3c-fad608c99291" providerId="AD" clId="Web-{703C85AE-FA95-0E29-4C04-03D9CAEFD114}" dt="2024-07-12T07:19:57.963" v="18" actId="1076"/>
          <ac:spMkLst>
            <pc:docMk/>
            <pc:sldMk cId="2718377910" sldId="317"/>
            <ac:spMk id="3" creationId="{BB06C164-4423-523C-B3C3-83620DB81B6E}"/>
          </ac:spMkLst>
        </pc:spChg>
      </pc:sldChg>
    </pc:docChg>
  </pc:docChgLst>
  <pc:docChgLst>
    <pc:chgData name="Frida Torgersen" userId="S::frida.torgersen@io.kommune.no::ea265081-7c03-4e48-ae3c-fad608c99291" providerId="AD" clId="Web-{D420A36C-CA43-4076-67E4-64D3D4FFDDE6}"/>
    <pc:docChg chg="modSld">
      <pc:chgData name="Frida Torgersen" userId="S::frida.torgersen@io.kommune.no::ea265081-7c03-4e48-ae3c-fad608c99291" providerId="AD" clId="Web-{D420A36C-CA43-4076-67E4-64D3D4FFDDE6}" dt="2024-07-12T09:22:51.080" v="3"/>
      <pc:docMkLst>
        <pc:docMk/>
      </pc:docMkLst>
      <pc:sldChg chg="modNotes">
        <pc:chgData name="Frida Torgersen" userId="S::frida.torgersen@io.kommune.no::ea265081-7c03-4e48-ae3c-fad608c99291" providerId="AD" clId="Web-{D420A36C-CA43-4076-67E4-64D3D4FFDDE6}" dt="2024-07-12T09:22:51.080" v="3"/>
        <pc:sldMkLst>
          <pc:docMk/>
          <pc:sldMk cId="2718377910" sldId="317"/>
        </pc:sldMkLst>
      </pc:sldChg>
    </pc:docChg>
  </pc:docChgLst>
  <pc:docChgLst>
    <pc:chgData name="Frida Torgersen" userId="S::frida.torgersen@io.kommune.no::ea265081-7c03-4e48-ae3c-fad608c99291" providerId="AD" clId="Web-{2A07225F-23FC-FC8E-D948-7F06E21F61AC}"/>
    <pc:docChg chg="modSld">
      <pc:chgData name="Frida Torgersen" userId="S::frida.torgersen@io.kommune.no::ea265081-7c03-4e48-ae3c-fad608c99291" providerId="AD" clId="Web-{2A07225F-23FC-FC8E-D948-7F06E21F61AC}" dt="2024-10-16T11:54:45.134" v="11" actId="20577"/>
      <pc:docMkLst>
        <pc:docMk/>
      </pc:docMkLst>
      <pc:sldChg chg="modNotes">
        <pc:chgData name="Frida Torgersen" userId="S::frida.torgersen@io.kommune.no::ea265081-7c03-4e48-ae3c-fad608c99291" providerId="AD" clId="Web-{2A07225F-23FC-FC8E-D948-7F06E21F61AC}" dt="2024-10-16T11:52:50.366" v="1"/>
        <pc:sldMkLst>
          <pc:docMk/>
          <pc:sldMk cId="3023936192" sldId="271"/>
        </pc:sldMkLst>
      </pc:sldChg>
      <pc:sldChg chg="modSp modNotes">
        <pc:chgData name="Frida Torgersen" userId="S::frida.torgersen@io.kommune.no::ea265081-7c03-4e48-ae3c-fad608c99291" providerId="AD" clId="Web-{2A07225F-23FC-FC8E-D948-7F06E21F61AC}" dt="2024-10-16T11:54:45.134" v="11" actId="20577"/>
        <pc:sldMkLst>
          <pc:docMk/>
          <pc:sldMk cId="1758623915" sldId="318"/>
        </pc:sldMkLst>
        <pc:spChg chg="mod">
          <ac:chgData name="Frida Torgersen" userId="S::frida.torgersen@io.kommune.no::ea265081-7c03-4e48-ae3c-fad608c99291" providerId="AD" clId="Web-{2A07225F-23FC-FC8E-D948-7F06E21F61AC}" dt="2024-10-16T11:54:45.134" v="11" actId="20577"/>
          <ac:spMkLst>
            <pc:docMk/>
            <pc:sldMk cId="1758623915" sldId="318"/>
            <ac:spMk id="3" creationId="{225DC20F-84C0-6E39-C8F5-5F7EBB288D11}"/>
          </ac:spMkLst>
        </pc:spChg>
      </pc:sldChg>
    </pc:docChg>
  </pc:docChgLst>
  <pc:docChgLst>
    <pc:chgData name="Renate Dybdal Hansen" userId="8f533bdc-1f06-46c5-8376-6b62126245f7" providerId="ADAL" clId="{5C8E8F52-E560-41DC-8C0A-70AD1D145254}"/>
    <pc:docChg chg="modSld">
      <pc:chgData name="Renate Dybdal Hansen" userId="8f533bdc-1f06-46c5-8376-6b62126245f7" providerId="ADAL" clId="{5C8E8F52-E560-41DC-8C0A-70AD1D145254}" dt="2024-10-23T08:35:29.295" v="6" actId="114"/>
      <pc:docMkLst>
        <pc:docMk/>
      </pc:docMkLst>
      <pc:sldChg chg="modNotesTx">
        <pc:chgData name="Renate Dybdal Hansen" userId="8f533bdc-1f06-46c5-8376-6b62126245f7" providerId="ADAL" clId="{5C8E8F52-E560-41DC-8C0A-70AD1D145254}" dt="2024-10-23T08:35:19.838" v="4" actId="114"/>
        <pc:sldMkLst>
          <pc:docMk/>
          <pc:sldMk cId="0" sldId="264"/>
        </pc:sldMkLst>
      </pc:sldChg>
      <pc:sldChg chg="modNotesTx">
        <pc:chgData name="Renate Dybdal Hansen" userId="8f533bdc-1f06-46c5-8376-6b62126245f7" providerId="ADAL" clId="{5C8E8F52-E560-41DC-8C0A-70AD1D145254}" dt="2024-10-23T08:35:29.295" v="6" actId="114"/>
        <pc:sldMkLst>
          <pc:docMk/>
          <pc:sldMk cId="0" sldId="266"/>
        </pc:sldMkLst>
      </pc:sldChg>
      <pc:sldChg chg="modNotesTx">
        <pc:chgData name="Renate Dybdal Hansen" userId="8f533bdc-1f06-46c5-8376-6b62126245f7" providerId="ADAL" clId="{5C8E8F52-E560-41DC-8C0A-70AD1D145254}" dt="2024-10-23T08:34:54.728" v="1"/>
        <pc:sldMkLst>
          <pc:docMk/>
          <pc:sldMk cId="3023936192" sldId="271"/>
        </pc:sldMkLst>
      </pc:sldChg>
      <pc:sldChg chg="modNotesTx">
        <pc:chgData name="Renate Dybdal Hansen" userId="8f533bdc-1f06-46c5-8376-6b62126245f7" providerId="ADAL" clId="{5C8E8F52-E560-41DC-8C0A-70AD1D145254}" dt="2024-10-23T08:35:09.646" v="3"/>
        <pc:sldMkLst>
          <pc:docMk/>
          <pc:sldMk cId="2400764451" sldId="316"/>
        </pc:sldMkLst>
      </pc:sldChg>
    </pc:docChg>
  </pc:docChgLst>
  <pc:docChgLst>
    <pc:chgData name="Frida Torgersen" userId="S::frida.torgersen@io.kommune.no::ea265081-7c03-4e48-ae3c-fad608c99291" providerId="AD" clId="Web-{4AC6B5C4-25EB-7406-FA65-174654E60B5D}"/>
    <pc:docChg chg="sldOrd">
      <pc:chgData name="Frida Torgersen" userId="S::frida.torgersen@io.kommune.no::ea265081-7c03-4e48-ae3c-fad608c99291" providerId="AD" clId="Web-{4AC6B5C4-25EB-7406-FA65-174654E60B5D}" dt="2024-07-12T09:25:44.386" v="0"/>
      <pc:docMkLst>
        <pc:docMk/>
      </pc:docMkLst>
      <pc:sldChg chg="ord">
        <pc:chgData name="Frida Torgersen" userId="S::frida.torgersen@io.kommune.no::ea265081-7c03-4e48-ae3c-fad608c99291" providerId="AD" clId="Web-{4AC6B5C4-25EB-7406-FA65-174654E60B5D}" dt="2024-07-12T09:25:44.386" v="0"/>
        <pc:sldMkLst>
          <pc:docMk/>
          <pc:sldMk cId="1758623915" sldId="318"/>
        </pc:sldMkLst>
      </pc:sldChg>
    </pc:docChg>
  </pc:docChgLst>
  <pc:docChgLst>
    <pc:chgData name="Frida Torgersen" userId="S::frida.torgersen@io.kommune.no::ea265081-7c03-4e48-ae3c-fad608c99291" providerId="AD" clId="Web-{E63AE1C7-7C1A-ACAB-28DF-F57D25C6C528}"/>
    <pc:docChg chg="modSld">
      <pc:chgData name="Frida Torgersen" userId="S::frida.torgersen@io.kommune.no::ea265081-7c03-4e48-ae3c-fad608c99291" providerId="AD" clId="Web-{E63AE1C7-7C1A-ACAB-28DF-F57D25C6C528}" dt="2024-10-09T11:08:48.824" v="8" actId="20577"/>
      <pc:docMkLst>
        <pc:docMk/>
      </pc:docMkLst>
      <pc:sldChg chg="modSp">
        <pc:chgData name="Frida Torgersen" userId="S::frida.torgersen@io.kommune.no::ea265081-7c03-4e48-ae3c-fad608c99291" providerId="AD" clId="Web-{E63AE1C7-7C1A-ACAB-28DF-F57D25C6C528}" dt="2024-10-09T11:08:48.824" v="8" actId="20577"/>
        <pc:sldMkLst>
          <pc:docMk/>
          <pc:sldMk cId="2718377910" sldId="317"/>
        </pc:sldMkLst>
        <pc:spChg chg="mod">
          <ac:chgData name="Frida Torgersen" userId="S::frida.torgersen@io.kommune.no::ea265081-7c03-4e48-ae3c-fad608c99291" providerId="AD" clId="Web-{E63AE1C7-7C1A-ACAB-28DF-F57D25C6C528}" dt="2024-10-09T11:08:48.824" v="8" actId="20577"/>
          <ac:spMkLst>
            <pc:docMk/>
            <pc:sldMk cId="2718377910" sldId="317"/>
            <ac:spMk id="3" creationId="{BB06C164-4423-523C-B3C3-83620DB81B6E}"/>
          </ac:spMkLst>
        </pc:spChg>
      </pc:sldChg>
    </pc:docChg>
  </pc:docChgLst>
  <pc:docChgLst>
    <pc:chgData name="Frida Torgersen" userId="S::frida.torgersen@io.kommune.no::ea265081-7c03-4e48-ae3c-fad608c99291" providerId="AD" clId="Web-{15C8F577-BDC2-4744-AE40-7B2D28C01F7A}"/>
    <pc:docChg chg="addSld delSld modSld">
      <pc:chgData name="Frida Torgersen" userId="S::frida.torgersen@io.kommune.no::ea265081-7c03-4e48-ae3c-fad608c99291" providerId="AD" clId="Web-{15C8F577-BDC2-4744-AE40-7B2D28C01F7A}" dt="2024-07-05T12:20:28.386" v="163" actId="1076"/>
      <pc:docMkLst>
        <pc:docMk/>
      </pc:docMkLst>
      <pc:sldChg chg="modSp">
        <pc:chgData name="Frida Torgersen" userId="S::frida.torgersen@io.kommune.no::ea265081-7c03-4e48-ae3c-fad608c99291" providerId="AD" clId="Web-{15C8F577-BDC2-4744-AE40-7B2D28C01F7A}" dt="2024-07-05T12:09:57.598" v="2" actId="20577"/>
        <pc:sldMkLst>
          <pc:docMk/>
          <pc:sldMk cId="0" sldId="261"/>
        </pc:sldMkLst>
        <pc:spChg chg="mod">
          <ac:chgData name="Frida Torgersen" userId="S::frida.torgersen@io.kommune.no::ea265081-7c03-4e48-ae3c-fad608c99291" providerId="AD" clId="Web-{15C8F577-BDC2-4744-AE40-7B2D28C01F7A}" dt="2024-07-05T12:09:57.598" v="2" actId="20577"/>
          <ac:spMkLst>
            <pc:docMk/>
            <pc:sldMk cId="0" sldId="261"/>
            <ac:spMk id="2" creationId="{17EA47DF-ED2C-5B98-1D78-FB9F94D617FF}"/>
          </ac:spMkLst>
        </pc:spChg>
      </pc:sldChg>
      <pc:sldChg chg="del">
        <pc:chgData name="Frida Torgersen" userId="S::frida.torgersen@io.kommune.no::ea265081-7c03-4e48-ae3c-fad608c99291" providerId="AD" clId="Web-{15C8F577-BDC2-4744-AE40-7B2D28C01F7A}" dt="2024-07-05T12:10:19.786" v="4"/>
        <pc:sldMkLst>
          <pc:docMk/>
          <pc:sldMk cId="0" sldId="262"/>
        </pc:sldMkLst>
      </pc:sldChg>
      <pc:sldChg chg="del">
        <pc:chgData name="Frida Torgersen" userId="S::frida.torgersen@io.kommune.no::ea265081-7c03-4e48-ae3c-fad608c99291" providerId="AD" clId="Web-{15C8F577-BDC2-4744-AE40-7B2D28C01F7A}" dt="2024-07-05T12:10:36.646" v="6"/>
        <pc:sldMkLst>
          <pc:docMk/>
          <pc:sldMk cId="0" sldId="263"/>
        </pc:sldMkLst>
      </pc:sldChg>
      <pc:sldChg chg="addSp delSp modSp del modNotes">
        <pc:chgData name="Frida Torgersen" userId="S::frida.torgersen@io.kommune.no::ea265081-7c03-4e48-ae3c-fad608c99291" providerId="AD" clId="Web-{15C8F577-BDC2-4744-AE40-7B2D28C01F7A}" dt="2024-07-05T12:14:40.429" v="50" actId="1076"/>
        <pc:sldMkLst>
          <pc:docMk/>
          <pc:sldMk cId="0" sldId="264"/>
        </pc:sldMkLst>
        <pc:spChg chg="del">
          <ac:chgData name="Frida Torgersen" userId="S::frida.torgersen@io.kommune.no::ea265081-7c03-4e48-ae3c-fad608c99291" providerId="AD" clId="Web-{15C8F577-BDC2-4744-AE40-7B2D28C01F7A}" dt="2024-07-05T12:11:18.365" v="10"/>
          <ac:spMkLst>
            <pc:docMk/>
            <pc:sldMk cId="0" sldId="264"/>
            <ac:spMk id="18433" creationId="{EC23F915-BE54-F9D0-BAB9-DEAA3E4ACB26}"/>
          </ac:spMkLst>
        </pc:spChg>
        <pc:spChg chg="mod">
          <ac:chgData name="Frida Torgersen" userId="S::frida.torgersen@io.kommune.no::ea265081-7c03-4e48-ae3c-fad608c99291" providerId="AD" clId="Web-{15C8F577-BDC2-4744-AE40-7B2D28C01F7A}" dt="2024-07-05T12:14:33.492" v="47" actId="1076"/>
          <ac:spMkLst>
            <pc:docMk/>
            <pc:sldMk cId="0" sldId="264"/>
            <ac:spMk id="18434" creationId="{6BEFDB57-C805-204D-A8D6-5BBA0E4BE6C1}"/>
          </ac:spMkLst>
        </pc:spChg>
        <pc:picChg chg="add mod">
          <ac:chgData name="Frida Torgersen" userId="S::frida.torgersen@io.kommune.no::ea265081-7c03-4e48-ae3c-fad608c99291" providerId="AD" clId="Web-{15C8F577-BDC2-4744-AE40-7B2D28C01F7A}" dt="2024-07-05T12:14:40.429" v="50" actId="1076"/>
          <ac:picMkLst>
            <pc:docMk/>
            <pc:sldMk cId="0" sldId="264"/>
            <ac:picMk id="2" creationId="{966160AE-17EC-9EBF-B2F5-D22F9DF84162}"/>
          </ac:picMkLst>
        </pc:picChg>
      </pc:sldChg>
      <pc:sldChg chg="del">
        <pc:chgData name="Frida Torgersen" userId="S::frida.torgersen@io.kommune.no::ea265081-7c03-4e48-ae3c-fad608c99291" providerId="AD" clId="Web-{15C8F577-BDC2-4744-AE40-7B2D28C01F7A}" dt="2024-07-05T12:17:01.103" v="53"/>
        <pc:sldMkLst>
          <pc:docMk/>
          <pc:sldMk cId="0" sldId="265"/>
        </pc:sldMkLst>
      </pc:sldChg>
      <pc:sldChg chg="delSp modSp modNotes">
        <pc:chgData name="Frida Torgersen" userId="S::frida.torgersen@io.kommune.no::ea265081-7c03-4e48-ae3c-fad608c99291" providerId="AD" clId="Web-{15C8F577-BDC2-4744-AE40-7B2D28C01F7A}" dt="2024-07-05T12:18:51.088" v="143"/>
        <pc:sldMkLst>
          <pc:docMk/>
          <pc:sldMk cId="0" sldId="266"/>
        </pc:sldMkLst>
        <pc:spChg chg="del">
          <ac:chgData name="Frida Torgersen" userId="S::frida.torgersen@io.kommune.no::ea265081-7c03-4e48-ae3c-fad608c99291" providerId="AD" clId="Web-{15C8F577-BDC2-4744-AE40-7B2D28C01F7A}" dt="2024-07-05T12:17:44.931" v="92"/>
          <ac:spMkLst>
            <pc:docMk/>
            <pc:sldMk cId="0" sldId="266"/>
            <ac:spMk id="21505" creationId="{93BE4448-12A0-CB05-CC4B-ECAFC54D92CA}"/>
          </ac:spMkLst>
        </pc:spChg>
        <pc:spChg chg="mod">
          <ac:chgData name="Frida Torgersen" userId="S::frida.torgersen@io.kommune.no::ea265081-7c03-4e48-ae3c-fad608c99291" providerId="AD" clId="Web-{15C8F577-BDC2-4744-AE40-7B2D28C01F7A}" dt="2024-07-05T12:17:47.650" v="93" actId="1076"/>
          <ac:spMkLst>
            <pc:docMk/>
            <pc:sldMk cId="0" sldId="266"/>
            <ac:spMk id="21506" creationId="{812A3419-1B38-3D05-8C65-45DCAB7BCF06}"/>
          </ac:spMkLst>
        </pc:spChg>
      </pc:sldChg>
      <pc:sldChg chg="del">
        <pc:chgData name="Frida Torgersen" userId="S::frida.torgersen@io.kommune.no::ea265081-7c03-4e48-ae3c-fad608c99291" providerId="AD" clId="Web-{15C8F577-BDC2-4744-AE40-7B2D28C01F7A}" dt="2024-07-05T12:14:24.757" v="46"/>
        <pc:sldMkLst>
          <pc:docMk/>
          <pc:sldMk cId="0" sldId="267"/>
        </pc:sldMkLst>
      </pc:sldChg>
      <pc:sldChg chg="del">
        <pc:chgData name="Frida Torgersen" userId="S::frida.torgersen@io.kommune.no::ea265081-7c03-4e48-ae3c-fad608c99291" providerId="AD" clId="Web-{15C8F577-BDC2-4744-AE40-7B2D28C01F7A}" dt="2024-07-05T12:13:58.023" v="44"/>
        <pc:sldMkLst>
          <pc:docMk/>
          <pc:sldMk cId="0" sldId="268"/>
        </pc:sldMkLst>
      </pc:sldChg>
      <pc:sldChg chg="del">
        <pc:chgData name="Frida Torgersen" userId="S::frida.torgersen@io.kommune.no::ea265081-7c03-4e48-ae3c-fad608c99291" providerId="AD" clId="Web-{15C8F577-BDC2-4744-AE40-7B2D28C01F7A}" dt="2024-07-05T12:10:56.818" v="8"/>
        <pc:sldMkLst>
          <pc:docMk/>
          <pc:sldMk cId="0" sldId="269"/>
        </pc:sldMkLst>
      </pc:sldChg>
      <pc:sldChg chg="addSp modSp add mod modClrScheme chgLayout">
        <pc:chgData name="Frida Torgersen" userId="S::frida.torgersen@io.kommune.no::ea265081-7c03-4e48-ae3c-fad608c99291" providerId="AD" clId="Web-{15C8F577-BDC2-4744-AE40-7B2D28C01F7A}" dt="2024-07-05T12:20:28.386" v="163" actId="1076"/>
        <pc:sldMkLst>
          <pc:docMk/>
          <pc:sldMk cId="3023936192" sldId="271"/>
        </pc:sldMkLst>
        <pc:spChg chg="add mod ord">
          <ac:chgData name="Frida Torgersen" userId="S::frida.torgersen@io.kommune.no::ea265081-7c03-4e48-ae3c-fad608c99291" providerId="AD" clId="Web-{15C8F577-BDC2-4744-AE40-7B2D28C01F7A}" dt="2024-07-05T12:10:28.927" v="5"/>
          <ac:spMkLst>
            <pc:docMk/>
            <pc:sldMk cId="3023936192" sldId="271"/>
            <ac:spMk id="2" creationId="{27A8122A-0BA7-43DD-552E-677F77D1727D}"/>
          </ac:spMkLst>
        </pc:spChg>
        <pc:spChg chg="mod ord">
          <ac:chgData name="Frida Torgersen" userId="S::frida.torgersen@io.kommune.no::ea265081-7c03-4e48-ae3c-fad608c99291" providerId="AD" clId="Web-{15C8F577-BDC2-4744-AE40-7B2D28C01F7A}" dt="2024-07-05T12:20:28.386" v="163" actId="1076"/>
          <ac:spMkLst>
            <pc:docMk/>
            <pc:sldMk cId="3023936192" sldId="271"/>
            <ac:spMk id="15361" creationId="{D9A8E711-0927-4B15-BDCD-E8F3DDB206A2}"/>
          </ac:spMkLst>
        </pc:spChg>
      </pc:sldChg>
      <pc:sldChg chg="add">
        <pc:chgData name="Frida Torgersen" userId="S::frida.torgersen@io.kommune.no::ea265081-7c03-4e48-ae3c-fad608c99291" providerId="AD" clId="Web-{15C8F577-BDC2-4744-AE40-7B2D28C01F7A}" dt="2024-07-05T12:14:20.882" v="45"/>
        <pc:sldMkLst>
          <pc:docMk/>
          <pc:sldMk cId="886865897" sldId="314"/>
        </pc:sldMkLst>
      </pc:sldChg>
      <pc:sldChg chg="add">
        <pc:chgData name="Frida Torgersen" userId="S::frida.torgersen@io.kommune.no::ea265081-7c03-4e48-ae3c-fad608c99291" providerId="AD" clId="Web-{15C8F577-BDC2-4744-AE40-7B2D28C01F7A}" dt="2024-07-05T12:10:54.271" v="7"/>
        <pc:sldMkLst>
          <pc:docMk/>
          <pc:sldMk cId="2400764451" sldId="316"/>
        </pc:sldMkLst>
      </pc:sldChg>
      <pc:sldChg chg="delSp modSp new mod modClrScheme chgLayout">
        <pc:chgData name="Frida Torgersen" userId="S::frida.torgersen@io.kommune.no::ea265081-7c03-4e48-ae3c-fad608c99291" providerId="AD" clId="Web-{15C8F577-BDC2-4744-AE40-7B2D28C01F7A}" dt="2024-07-05T12:20:06.277" v="160" actId="20577"/>
        <pc:sldMkLst>
          <pc:docMk/>
          <pc:sldMk cId="2718377910" sldId="317"/>
        </pc:sldMkLst>
        <pc:spChg chg="del">
          <ac:chgData name="Frida Torgersen" userId="S::frida.torgersen@io.kommune.no::ea265081-7c03-4e48-ae3c-fad608c99291" providerId="AD" clId="Web-{15C8F577-BDC2-4744-AE40-7B2D28C01F7A}" dt="2024-07-05T12:19:03.182" v="145"/>
          <ac:spMkLst>
            <pc:docMk/>
            <pc:sldMk cId="2718377910" sldId="317"/>
            <ac:spMk id="2" creationId="{EBB856C4-9837-43A1-E600-1414171EF62C}"/>
          </ac:spMkLst>
        </pc:spChg>
        <pc:spChg chg="mod ord">
          <ac:chgData name="Frida Torgersen" userId="S::frida.torgersen@io.kommune.no::ea265081-7c03-4e48-ae3c-fad608c99291" providerId="AD" clId="Web-{15C8F577-BDC2-4744-AE40-7B2D28C01F7A}" dt="2024-07-05T12:20:06.277" v="160" actId="20577"/>
          <ac:spMkLst>
            <pc:docMk/>
            <pc:sldMk cId="2718377910" sldId="317"/>
            <ac:spMk id="3" creationId="{BB06C164-4423-523C-B3C3-83620DB81B6E}"/>
          </ac:spMkLst>
        </pc:spChg>
      </pc:sldChg>
      <pc:sldChg chg="addSp delSp modSp new mod modClrScheme chgLayout">
        <pc:chgData name="Frida Torgersen" userId="S::frida.torgersen@io.kommune.no::ea265081-7c03-4e48-ae3c-fad608c99291" providerId="AD" clId="Web-{15C8F577-BDC2-4744-AE40-7B2D28C01F7A}" dt="2024-07-05T12:20:14.105" v="162" actId="1076"/>
        <pc:sldMkLst>
          <pc:docMk/>
          <pc:sldMk cId="1758623915" sldId="318"/>
        </pc:sldMkLst>
        <pc:spChg chg="del">
          <ac:chgData name="Frida Torgersen" userId="S::frida.torgersen@io.kommune.no::ea265081-7c03-4e48-ae3c-fad608c99291" providerId="AD" clId="Web-{15C8F577-BDC2-4744-AE40-7B2D28C01F7A}" dt="2024-07-05T12:19:17.120" v="147"/>
          <ac:spMkLst>
            <pc:docMk/>
            <pc:sldMk cId="1758623915" sldId="318"/>
            <ac:spMk id="2" creationId="{9F57DC1C-1B8F-0F78-6374-A94322F6FB67}"/>
          </ac:spMkLst>
        </pc:spChg>
        <pc:spChg chg="add mod">
          <ac:chgData name="Frida Torgersen" userId="S::frida.torgersen@io.kommune.no::ea265081-7c03-4e48-ae3c-fad608c99291" providerId="AD" clId="Web-{15C8F577-BDC2-4744-AE40-7B2D28C01F7A}" dt="2024-07-05T12:20:14.105" v="162" actId="1076"/>
          <ac:spMkLst>
            <pc:docMk/>
            <pc:sldMk cId="1758623915" sldId="318"/>
            <ac:spMk id="3" creationId="{225DC20F-84C0-6E39-C8F5-5F7EBB288D11}"/>
          </ac:spMkLst>
        </pc:spChg>
      </pc:sldChg>
      <pc:sldMasterChg chg="addSldLayout">
        <pc:chgData name="Frida Torgersen" userId="S::frida.torgersen@io.kommune.no::ea265081-7c03-4e48-ae3c-fad608c99291" providerId="AD" clId="Web-{15C8F577-BDC2-4744-AE40-7B2D28C01F7A}" dt="2024-07-05T12:10:11.833" v="3"/>
        <pc:sldMasterMkLst>
          <pc:docMk/>
          <pc:sldMasterMk cId="0" sldId="2147483659"/>
        </pc:sldMasterMkLst>
        <pc:sldLayoutChg chg="add replId">
          <pc:chgData name="Frida Torgersen" userId="S::frida.torgersen@io.kommune.no::ea265081-7c03-4e48-ae3c-fad608c99291" providerId="AD" clId="Web-{15C8F577-BDC2-4744-AE40-7B2D28C01F7A}" dt="2024-07-05T12:10:11.833" v="3"/>
          <pc:sldLayoutMkLst>
            <pc:docMk/>
            <pc:sldMasterMk cId="0" sldId="2147483659"/>
            <pc:sldLayoutMk cId="202234577" sldId="2147483744"/>
          </pc:sldLayoutMkLst>
        </pc:sldLayoutChg>
      </pc:sldMasterChg>
      <pc:sldMasterChg chg="addSldLayout">
        <pc:chgData name="Frida Torgersen" userId="S::frida.torgersen@io.kommune.no::ea265081-7c03-4e48-ae3c-fad608c99291" providerId="AD" clId="Web-{15C8F577-BDC2-4744-AE40-7B2D28C01F7A}" dt="2024-07-05T12:14:20.882" v="45"/>
        <pc:sldMasterMkLst>
          <pc:docMk/>
          <pc:sldMasterMk cId="0" sldId="2147483683"/>
        </pc:sldMasterMkLst>
        <pc:sldLayoutChg chg="add replId">
          <pc:chgData name="Frida Torgersen" userId="S::frida.torgersen@io.kommune.no::ea265081-7c03-4e48-ae3c-fad608c99291" providerId="AD" clId="Web-{15C8F577-BDC2-4744-AE40-7B2D28C01F7A}" dt="2024-07-05T12:14:20.882" v="45"/>
          <pc:sldLayoutMkLst>
            <pc:docMk/>
            <pc:sldMasterMk cId="0" sldId="2147483683"/>
            <pc:sldLayoutMk cId="3003946755" sldId="2147483745"/>
          </pc:sldLayoutMkLst>
        </pc:sldLayoutChg>
      </pc:sldMasterChg>
    </pc:docChg>
  </pc:docChgLst>
  <pc:docChgLst>
    <pc:chgData name="Frida Torgersen" userId="S::frida.torgersen@io.kommune.no::ea265081-7c03-4e48-ae3c-fad608c99291" providerId="AD" clId="Web-{F3DB3CD2-9E1A-CBBF-438E-8A47842ECDD0}"/>
    <pc:docChg chg="modSld">
      <pc:chgData name="Frida Torgersen" userId="S::frida.torgersen@io.kommune.no::ea265081-7c03-4e48-ae3c-fad608c99291" providerId="AD" clId="Web-{F3DB3CD2-9E1A-CBBF-438E-8A47842ECDD0}" dt="2024-10-09T10:53:41.611" v="4" actId="20577"/>
      <pc:docMkLst>
        <pc:docMk/>
      </pc:docMkLst>
      <pc:sldChg chg="modSp">
        <pc:chgData name="Frida Torgersen" userId="S::frida.torgersen@io.kommune.no::ea265081-7c03-4e48-ae3c-fad608c99291" providerId="AD" clId="Web-{F3DB3CD2-9E1A-CBBF-438E-8A47842ECDD0}" dt="2024-10-09T10:53:41.611" v="4" actId="20577"/>
        <pc:sldMkLst>
          <pc:docMk/>
          <pc:sldMk cId="0" sldId="266"/>
        </pc:sldMkLst>
        <pc:spChg chg="mod">
          <ac:chgData name="Frida Torgersen" userId="S::frida.torgersen@io.kommune.no::ea265081-7c03-4e48-ae3c-fad608c99291" providerId="AD" clId="Web-{F3DB3CD2-9E1A-CBBF-438E-8A47842ECDD0}" dt="2024-10-09T10:53:41.611" v="4" actId="20577"/>
          <ac:spMkLst>
            <pc:docMk/>
            <pc:sldMk cId="0" sldId="266"/>
            <ac:spMk id="21506" creationId="{812A3419-1B38-3D05-8C65-45DCAB7BCF06}"/>
          </ac:spMkLst>
        </pc:spChg>
      </pc:sldChg>
      <pc:sldChg chg="modNotes">
        <pc:chgData name="Frida Torgersen" userId="S::frida.torgersen@io.kommune.no::ea265081-7c03-4e48-ae3c-fad608c99291" providerId="AD" clId="Web-{F3DB3CD2-9E1A-CBBF-438E-8A47842ECDD0}" dt="2024-10-09T10:53:27.157" v="3"/>
        <pc:sldMkLst>
          <pc:docMk/>
          <pc:sldMk cId="886865897" sldId="314"/>
        </pc:sldMkLst>
      </pc:sldChg>
    </pc:docChg>
  </pc:docChgLst>
  <pc:docChgLst>
    <pc:chgData name="Frida Torgersen" userId="S::frida.torgersen@io.kommune.no::ea265081-7c03-4e48-ae3c-fad608c99291" providerId="AD" clId="Web-{6798FAA3-B5CE-D62D-CD38-C7C4CB2FC9BB}"/>
    <pc:docChg chg="modSld">
      <pc:chgData name="Frida Torgersen" userId="S::frida.torgersen@io.kommune.no::ea265081-7c03-4e48-ae3c-fad608c99291" providerId="AD" clId="Web-{6798FAA3-B5CE-D62D-CD38-C7C4CB2FC9BB}" dt="2024-10-09T10:57:37.114" v="1"/>
      <pc:docMkLst>
        <pc:docMk/>
      </pc:docMkLst>
      <pc:sldChg chg="modNotes">
        <pc:chgData name="Frida Torgersen" userId="S::frida.torgersen@io.kommune.no::ea265081-7c03-4e48-ae3c-fad608c99291" providerId="AD" clId="Web-{6798FAA3-B5CE-D62D-CD38-C7C4CB2FC9BB}" dt="2024-10-09T10:57:37.114" v="1"/>
        <pc:sldMkLst>
          <pc:docMk/>
          <pc:sldMk cId="2718377910" sldId="317"/>
        </pc:sldMkLst>
      </pc:sldChg>
    </pc:docChg>
  </pc:docChgLst>
  <pc:docChgLst>
    <pc:chgData name="Frida Torgersen" userId="S::frida.torgersen@io.kommune.no::ea265081-7c03-4e48-ae3c-fad608c99291" providerId="AD" clId="Web-{B3D7FF18-4B92-A724-940F-F7BB984C7AD1}"/>
    <pc:docChg chg="modSld">
      <pc:chgData name="Frida Torgersen" userId="S::frida.torgersen@io.kommune.no::ea265081-7c03-4e48-ae3c-fad608c99291" providerId="AD" clId="Web-{B3D7FF18-4B92-A724-940F-F7BB984C7AD1}" dt="2024-07-19T08:05:51.949" v="23" actId="1076"/>
      <pc:docMkLst>
        <pc:docMk/>
      </pc:docMkLst>
      <pc:sldChg chg="modSp">
        <pc:chgData name="Frida Torgersen" userId="S::frida.torgersen@io.kommune.no::ea265081-7c03-4e48-ae3c-fad608c99291" providerId="AD" clId="Web-{B3D7FF18-4B92-A724-940F-F7BB984C7AD1}" dt="2024-07-19T08:05:51.949" v="23" actId="1076"/>
        <pc:sldMkLst>
          <pc:docMk/>
          <pc:sldMk cId="0" sldId="264"/>
        </pc:sldMkLst>
        <pc:spChg chg="mod">
          <ac:chgData name="Frida Torgersen" userId="S::frida.torgersen@io.kommune.no::ea265081-7c03-4e48-ae3c-fad608c99291" providerId="AD" clId="Web-{B3D7FF18-4B92-A724-940F-F7BB984C7AD1}" dt="2024-07-19T08:05:51.949" v="23" actId="1076"/>
          <ac:spMkLst>
            <pc:docMk/>
            <pc:sldMk cId="0" sldId="264"/>
            <ac:spMk id="18434" creationId="{6BEFDB57-C805-204D-A8D6-5BBA0E4BE6C1}"/>
          </ac:spMkLst>
        </pc:spChg>
      </pc:sldChg>
    </pc:docChg>
  </pc:docChgLst>
  <pc:docChgLst>
    <pc:chgData name="Frida Torgersen" userId="S::frida.torgersen@io.kommune.no::ea265081-7c03-4e48-ae3c-fad608c99291" providerId="AD" clId="Web-{5E2008CB-12D9-7612-8492-A16A7062FE4E}"/>
    <pc:docChg chg="modSld">
      <pc:chgData name="Frida Torgersen" userId="S::frida.torgersen@io.kommune.no::ea265081-7c03-4e48-ae3c-fad608c99291" providerId="AD" clId="Web-{5E2008CB-12D9-7612-8492-A16A7062FE4E}" dt="2024-10-16T12:07:25.832" v="1"/>
      <pc:docMkLst>
        <pc:docMk/>
      </pc:docMkLst>
      <pc:sldChg chg="modNotes">
        <pc:chgData name="Frida Torgersen" userId="S::frida.torgersen@io.kommune.no::ea265081-7c03-4e48-ae3c-fad608c99291" providerId="AD" clId="Web-{5E2008CB-12D9-7612-8492-A16A7062FE4E}" dt="2024-10-16T12:07:25.832" v="1"/>
        <pc:sldMkLst>
          <pc:docMk/>
          <pc:sldMk cId="1758623915" sldId="318"/>
        </pc:sldMkLst>
      </pc:sldChg>
    </pc:docChg>
  </pc:docChgLst>
  <pc:docChgLst>
    <pc:chgData name="Frida Torgersen" userId="S::frida.torgersen@io.kommune.no::ea265081-7c03-4e48-ae3c-fad608c99291" providerId="AD" clId="Web-{B052A725-BDA8-AD70-73B2-EC0C6CC07F6A}"/>
    <pc:docChg chg="modSld">
      <pc:chgData name="Frida Torgersen" userId="S::frida.torgersen@io.kommune.no::ea265081-7c03-4e48-ae3c-fad608c99291" providerId="AD" clId="Web-{B052A725-BDA8-AD70-73B2-EC0C6CC07F6A}" dt="2024-07-05T13:02:23.183" v="146"/>
      <pc:docMkLst>
        <pc:docMk/>
      </pc:docMkLst>
      <pc:sldChg chg="modNotes">
        <pc:chgData name="Frida Torgersen" userId="S::frida.torgersen@io.kommune.no::ea265081-7c03-4e48-ae3c-fad608c99291" providerId="AD" clId="Web-{B052A725-BDA8-AD70-73B2-EC0C6CC07F6A}" dt="2024-07-05T13:02:23.183" v="146"/>
        <pc:sldMkLst>
          <pc:docMk/>
          <pc:sldMk cId="0"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1E7F8-7593-463F-AC26-AB74D0225D18}" type="datetimeFigureOut">
              <a:t>10/23/2024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FBF4C-E4AD-4BE9-9E94-166A875F08ED}" type="slidenum">
              <a:t>‹#›</a:t>
            </a:fld>
            <a:endParaRPr lang="nb-NO"/>
          </a:p>
        </p:txBody>
      </p:sp>
    </p:spTree>
    <p:extLst>
      <p:ext uri="{BB962C8B-B14F-4D97-AF65-F5344CB8AC3E}">
        <p14:creationId xmlns:p14="http://schemas.microsoft.com/office/powerpoint/2010/main" val="1075596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s/OPVOppvekst543/EbFE13SeTMlDrJvwhQi7cSYBq_n67x3tG-WneLKhqwUVwA?e=lNjt4F&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CjSVYNp-Lk&amp;t=32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eovelser/"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jQs4KahPnic&amp;t=128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a:solidFill>
                  <a:srgbClr val="000000"/>
                </a:solidFill>
                <a:effectLst/>
                <a:latin typeface="Calibri" panose="020F0502020204030204" pitchFamily="34" charset="0"/>
                <a:ea typeface="Calibri" panose="020F0502020204030204" pitchFamily="34" charset="0"/>
              </a:rPr>
              <a:t>Sett på inngangsmusikk:</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For Indre Østfold kommune: </a:t>
            </a:r>
            <a:r>
              <a:rPr lang="nb-NO" sz="1800" u="sng">
                <a:solidFill>
                  <a:srgbClr val="009D8F"/>
                </a:solidFill>
                <a:effectLst/>
                <a:latin typeface="Calibri" panose="020F0502020204030204" pitchFamily="34" charset="0"/>
                <a:ea typeface="Calibri" panose="020F0502020204030204" pitchFamily="34" charset="0"/>
                <a:hlinkClick r:id="rId3"/>
              </a:rPr>
              <a:t>Waterloo.mp4</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For eksterne kommuner: </a:t>
            </a:r>
            <a:r>
              <a:rPr lang="nb-NO" sz="1800" u="sng">
                <a:solidFill>
                  <a:srgbClr val="009D8F"/>
                </a:solidFill>
                <a:effectLst/>
                <a:latin typeface="Calibri" panose="020F0502020204030204" pitchFamily="34" charset="0"/>
                <a:ea typeface="Calibri" panose="020F0502020204030204" pitchFamily="34" charset="0"/>
                <a:hlinkClick r:id="rId4"/>
              </a:rPr>
              <a:t>ABBA - Waterloo (</a:t>
            </a:r>
            <a:r>
              <a:rPr lang="nb-NO" sz="1800" u="sng" err="1">
                <a:solidFill>
                  <a:srgbClr val="009D8F"/>
                </a:solidFill>
                <a:effectLst/>
                <a:latin typeface="Calibri" panose="020F0502020204030204" pitchFamily="34" charset="0"/>
                <a:ea typeface="Calibri" panose="020F0502020204030204" pitchFamily="34" charset="0"/>
                <a:hlinkClick r:id="rId4"/>
              </a:rPr>
              <a:t>Official</a:t>
            </a:r>
            <a:r>
              <a:rPr lang="nb-NO" sz="1800" u="sng">
                <a:solidFill>
                  <a:srgbClr val="009D8F"/>
                </a:solidFill>
                <a:effectLst/>
                <a:latin typeface="Calibri" panose="020F0502020204030204" pitchFamily="34" charset="0"/>
                <a:ea typeface="Calibri" panose="020F0502020204030204" pitchFamily="34" charset="0"/>
                <a:hlinkClick r:id="rId4"/>
              </a:rPr>
              <a:t> </a:t>
            </a:r>
            <a:r>
              <a:rPr lang="nb-NO" sz="1800" u="sng" err="1">
                <a:solidFill>
                  <a:srgbClr val="009D8F"/>
                </a:solidFill>
                <a:effectLst/>
                <a:latin typeface="Calibri" panose="020F0502020204030204" pitchFamily="34" charset="0"/>
                <a:ea typeface="Calibri" panose="020F0502020204030204" pitchFamily="34" charset="0"/>
                <a:hlinkClick r:id="rId4"/>
              </a:rPr>
              <a:t>Lyric</a:t>
            </a:r>
            <a:r>
              <a:rPr lang="nb-NO" sz="1800" u="sng">
                <a:solidFill>
                  <a:srgbClr val="009D8F"/>
                </a:solidFill>
                <a:effectLst/>
                <a:latin typeface="Calibri" panose="020F0502020204030204" pitchFamily="34" charset="0"/>
                <a:ea typeface="Calibri" panose="020F0502020204030204" pitchFamily="34" charset="0"/>
                <a:hlinkClick r:id="rId4"/>
              </a:rPr>
              <a:t> Video) (youtube.com)</a:t>
            </a:r>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r>
              <a:rPr lang="nb-NO" sz="1800">
                <a:solidFill>
                  <a:srgbClr val="000000"/>
                </a:solidFill>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rydder klasserom</a:t>
            </a:r>
            <a:endParaRPr lang="nb-NO" sz="180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a:solidFill>
                  <a:srgbClr val="000000"/>
                </a:solidFill>
                <a:effectLst/>
                <a:latin typeface="Calibri" panose="020F0502020204030204" pitchFamily="34" charset="0"/>
                <a:ea typeface="Calibri" panose="020F0502020204030204" pitchFamily="34" charset="0"/>
                <a:cs typeface="Calibri" panose="020F0502020204030204" pitchFamily="34" charset="0"/>
              </a:rPr>
              <a:t>Vi samles i ringen</a:t>
            </a:r>
            <a:endParaRPr lang="nb-NO" sz="1800">
              <a:effectLst/>
              <a:latin typeface="Calibri" panose="020F0502020204030204" pitchFamily="34" charset="0"/>
              <a:ea typeface="Yu Mincho" panose="02020400000000000000" pitchFamily="18" charset="-128"/>
              <a:cs typeface="Arial" panose="020B0604020202020204" pitchFamily="34" charset="0"/>
            </a:endParaRPr>
          </a:p>
          <a:p>
            <a:endParaRPr lang="nb-NO"/>
          </a:p>
          <a:p>
            <a:endParaRPr lang="nb-NO">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2</a:t>
            </a:fld>
            <a:endParaRPr lang="nb-NO"/>
          </a:p>
        </p:txBody>
      </p:sp>
    </p:spTree>
    <p:extLst>
      <p:ext uri="{BB962C8B-B14F-4D97-AF65-F5344CB8AC3E}">
        <p14:creationId xmlns:p14="http://schemas.microsoft.com/office/powerpoint/2010/main" val="22448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a:effectLst/>
                <a:latin typeface="Calibri" panose="020F0502020204030204" pitchFamily="34" charset="0"/>
                <a:ea typeface="Yu Mincho" panose="02020400000000000000" pitchFamily="18" charset="-128"/>
              </a:rPr>
              <a:t>Øvelsen heter «Male rommet»</a:t>
            </a:r>
            <a:endParaRPr lang="nb-NO" sz="1800">
              <a:effectLst/>
              <a:latin typeface="Times New Roman" panose="02020603050405020304" pitchFamily="18" charset="0"/>
              <a:ea typeface="Yu Mincho" panose="02020400000000000000" pitchFamily="18" charset="-128"/>
            </a:endParaRPr>
          </a:p>
          <a:p>
            <a:pPr algn="l"/>
            <a:r>
              <a:rPr lang="nb-NO" sz="1800" u="sng">
                <a:solidFill>
                  <a:srgbClr val="009D8F"/>
                </a:solidFill>
                <a:effectLst/>
                <a:latin typeface="Calibri" panose="020F0502020204030204" pitchFamily="34" charset="0"/>
                <a:ea typeface="Calibri" panose="020F0502020204030204" pitchFamily="34" charset="0"/>
                <a:hlinkClick r:id="rId3"/>
              </a:rPr>
              <a:t>Pusteøvelse - Male rommet (youtube.com)</a:t>
            </a:r>
            <a:endParaRPr lang="nb-NO" sz="180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Yu Mincho" panose="02020400000000000000" pitchFamily="18" charset="-128"/>
              </a:rPr>
              <a:t> </a:t>
            </a:r>
            <a:endParaRPr lang="nb-NO" sz="180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Calibri" panose="020F0502020204030204" pitchFamily="34" charset="0"/>
              </a:rPr>
              <a:t>Når du skal gjennomføre pusteøvelsen med elevene, velger du selv om du vil vise filmen eller om du modellerer selv.</a:t>
            </a:r>
            <a:endParaRPr lang="nb-NO" sz="180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Calibri" panose="020F0502020204030204" pitchFamily="34" charset="0"/>
              </a:rPr>
              <a:t> </a:t>
            </a:r>
            <a:endParaRPr lang="nb-NO" sz="1800">
              <a:effectLst/>
              <a:latin typeface="Times New Roman" panose="02020603050405020304" pitchFamily="18" charset="0"/>
              <a:ea typeface="Yu Mincho" panose="02020400000000000000" pitchFamily="18" charset="-128"/>
            </a:endParaRPr>
          </a:p>
          <a:p>
            <a:pPr algn="l"/>
            <a:r>
              <a:rPr lang="nb-NO" sz="1800">
                <a:effectLst/>
                <a:latin typeface="Calibri" panose="020F0502020204030204" pitchFamily="34" charset="0"/>
                <a:ea typeface="Calibri" panose="020F0502020204030204" pitchFamily="34" charset="0"/>
              </a:rPr>
              <a:t>Dersom du ønsker å benytte en annen øvelse, finner du flere eksempler på </a:t>
            </a:r>
            <a:r>
              <a:rPr lang="nb-NO" sz="1800" u="sng">
                <a:solidFill>
                  <a:srgbClr val="009D8F"/>
                </a:solidFill>
                <a:effectLst/>
                <a:latin typeface="Calibri" panose="020F0502020204030204" pitchFamily="34" charset="0"/>
                <a:ea typeface="Calibri" panose="020F0502020204030204" pitchFamily="34" charset="0"/>
                <a:hlinkClick r:id="rId4"/>
              </a:rPr>
              <a:t>https://www.io.kommune.no/tjenester/skole-og-utdanning/robuste-barn/pusteovelser/</a:t>
            </a:r>
            <a:endParaRPr lang="nb-NO" sz="1800">
              <a:effectLst/>
              <a:latin typeface="Times New Roman" panose="02020603050405020304" pitchFamily="18" charset="0"/>
              <a:ea typeface="Yu Mincho" panose="02020400000000000000" pitchFamily="18" charset="-128"/>
            </a:endParaRPr>
          </a:p>
          <a:p>
            <a:endParaRPr lang="nb-NO"/>
          </a:p>
          <a:p>
            <a:endParaRPr lang="nb-NO"/>
          </a:p>
          <a:p>
            <a:endParaRPr lang="en-US">
              <a:ea typeface="Calibri"/>
              <a:cs typeface="Calibri"/>
            </a:endParaRPr>
          </a:p>
        </p:txBody>
      </p:sp>
      <p:sp>
        <p:nvSpPr>
          <p:cNvPr id="4" name="Plassholder for lysbildenummer 3"/>
          <p:cNvSpPr>
            <a:spLocks noGrp="1"/>
          </p:cNvSpPr>
          <p:nvPr>
            <p:ph type="sldNum" sz="quarter" idx="5"/>
          </p:nvPr>
        </p:nvSpPr>
        <p:spPr/>
        <p:txBody>
          <a:bodyPr/>
          <a:lstStyle/>
          <a:p>
            <a:fld id="{4BF6A37D-ECBF-429C-B8DE-2A4E8829C26C}" type="slidenum">
              <a:t>3</a:t>
            </a:fld>
            <a:endParaRPr lang="nb-NO"/>
          </a:p>
        </p:txBody>
      </p:sp>
    </p:spTree>
    <p:extLst>
      <p:ext uri="{BB962C8B-B14F-4D97-AF65-F5344CB8AC3E}">
        <p14:creationId xmlns:p14="http://schemas.microsoft.com/office/powerpoint/2010/main" val="827751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a:cs typeface="Calibri"/>
              </a:rPr>
              <a:t>Vi ser film!</a:t>
            </a:r>
            <a:endParaRPr lang="en-US"/>
          </a:p>
          <a:p>
            <a:r>
              <a:rPr lang="en-US" err="1">
                <a:hlinkClick r:id="rId3"/>
              </a:rPr>
              <a:t>Hva</a:t>
            </a:r>
            <a:r>
              <a:rPr lang="en-US">
                <a:hlinkClick r:id="rId3"/>
              </a:rPr>
              <a:t> er </a:t>
            </a:r>
            <a:r>
              <a:rPr lang="en-US" err="1">
                <a:hlinkClick r:id="rId3"/>
              </a:rPr>
              <a:t>katastrofetanker</a:t>
            </a:r>
            <a:r>
              <a:rPr lang="en-US">
                <a:hlinkClick r:id="rId3"/>
              </a:rPr>
              <a:t>? (youtube.com)</a:t>
            </a:r>
            <a:endParaRPr lang="en-US">
              <a:cs typeface="Calibri"/>
              <a:hlinkClick r:id="rId3"/>
            </a:endParaRPr>
          </a:p>
          <a:p>
            <a:r>
              <a:rPr lang="en-US" i="1" err="1">
                <a:cs typeface="Calibri"/>
              </a:rPr>
              <a:t>Varighet</a:t>
            </a:r>
            <a:r>
              <a:rPr lang="en-US" i="1">
                <a:cs typeface="Calibri"/>
              </a:rPr>
              <a:t> 2.24 </a:t>
            </a:r>
          </a:p>
        </p:txBody>
      </p:sp>
      <p:sp>
        <p:nvSpPr>
          <p:cNvPr id="4" name="Plassholder for lysbildenummer 3"/>
          <p:cNvSpPr>
            <a:spLocks noGrp="1"/>
          </p:cNvSpPr>
          <p:nvPr>
            <p:ph type="sldNum" sz="quarter" idx="5"/>
          </p:nvPr>
        </p:nvSpPr>
        <p:spPr/>
        <p:txBody>
          <a:bodyPr/>
          <a:lstStyle/>
          <a:p>
            <a:fld id="{D82FBF4C-E4AD-4BE9-9E94-166A875F08ED}" type="slidenum">
              <a:t>4</a:t>
            </a:fld>
            <a:endParaRPr lang="nb-NO"/>
          </a:p>
        </p:txBody>
      </p:sp>
    </p:spTree>
    <p:extLst>
      <p:ext uri="{BB962C8B-B14F-4D97-AF65-F5344CB8AC3E}">
        <p14:creationId xmlns:p14="http://schemas.microsoft.com/office/powerpoint/2010/main" val="4146059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b="1"/>
              <a:t>I </a:t>
            </a:r>
            <a:r>
              <a:rPr lang="en-US" b="1" err="1"/>
              <a:t>hvilke</a:t>
            </a:r>
            <a:r>
              <a:rPr lang="en-US" b="1"/>
              <a:t> </a:t>
            </a:r>
            <a:r>
              <a:rPr lang="en-US" b="1" err="1"/>
              <a:t>situasjoner</a:t>
            </a:r>
            <a:r>
              <a:rPr lang="en-US" b="1"/>
              <a:t> </a:t>
            </a:r>
            <a:r>
              <a:rPr lang="en-US" b="1" err="1"/>
              <a:t>har</a:t>
            </a:r>
            <a:r>
              <a:rPr lang="en-US" b="1"/>
              <a:t> </a:t>
            </a:r>
            <a:r>
              <a:rPr lang="en-US" b="1" err="1"/>
              <a:t>dere</a:t>
            </a:r>
            <a:r>
              <a:rPr lang="en-US" b="1"/>
              <a:t> </a:t>
            </a:r>
            <a:r>
              <a:rPr lang="en-US" b="1" err="1"/>
              <a:t>opplevd</a:t>
            </a:r>
            <a:r>
              <a:rPr lang="en-US" b="1"/>
              <a:t> ha </a:t>
            </a:r>
            <a:r>
              <a:rPr lang="en-US" b="1" err="1"/>
              <a:t>katastrofetanker</a:t>
            </a:r>
            <a:r>
              <a:rPr lang="en-US" b="1"/>
              <a:t>?</a:t>
            </a:r>
          </a:p>
          <a:p>
            <a:endParaRPr lang="en-US"/>
          </a:p>
          <a:p>
            <a:r>
              <a:rPr lang="en-US"/>
              <a:t>La </a:t>
            </a:r>
            <a:r>
              <a:rPr lang="en-US" err="1"/>
              <a:t>elevene</a:t>
            </a:r>
            <a:r>
              <a:rPr lang="en-US"/>
              <a:t> </a:t>
            </a:r>
            <a:r>
              <a:rPr lang="en-US" err="1"/>
              <a:t>komme</a:t>
            </a:r>
            <a:r>
              <a:rPr lang="en-US"/>
              <a:t> med </a:t>
            </a:r>
            <a:r>
              <a:rPr lang="en-US" err="1"/>
              <a:t>innspill</a:t>
            </a:r>
            <a:r>
              <a:rPr lang="en-US"/>
              <a:t>, </a:t>
            </a:r>
            <a:r>
              <a:rPr lang="en-US" err="1"/>
              <a:t>lærer</a:t>
            </a:r>
            <a:r>
              <a:rPr lang="en-US"/>
              <a:t> </a:t>
            </a:r>
            <a:r>
              <a:rPr lang="en-US" err="1"/>
              <a:t>kommer</a:t>
            </a:r>
            <a:r>
              <a:rPr lang="en-US"/>
              <a:t> med </a:t>
            </a:r>
            <a:r>
              <a:rPr lang="en-US" err="1"/>
              <a:t>innspill</a:t>
            </a:r>
            <a:r>
              <a:rPr lang="en-US"/>
              <a:t> </a:t>
            </a:r>
            <a:r>
              <a:rPr lang="en-US" err="1"/>
              <a:t>ved</a:t>
            </a:r>
            <a:r>
              <a:rPr lang="en-US"/>
              <a:t> </a:t>
            </a:r>
            <a:r>
              <a:rPr lang="en-US" err="1"/>
              <a:t>behov</a:t>
            </a:r>
            <a:r>
              <a:rPr lang="en-US"/>
              <a:t>.</a:t>
            </a:r>
          </a:p>
          <a:p>
            <a:r>
              <a:rPr lang="en-US" i="1"/>
              <a:t>For </a:t>
            </a:r>
            <a:r>
              <a:rPr lang="en-US" i="1" err="1"/>
              <a:t>eksempel</a:t>
            </a:r>
            <a:r>
              <a:rPr lang="en-US" i="1"/>
              <a:t>:</a:t>
            </a:r>
            <a:endParaRPr lang="en-US"/>
          </a:p>
          <a:p>
            <a:r>
              <a:rPr lang="nb-NO" i="1"/>
              <a:t>I forkant av en prøve eller en fotballkamp, når man skal møte nye mennesker eller gjøre noe nytt. Det handler om at disse katastrofetankene kan komme i situasjoner der man kjenner på usikkerhet og ubehag.</a:t>
            </a:r>
            <a:endParaRPr lang="en-US" i="1"/>
          </a:p>
          <a:p>
            <a:endParaRPr lang="en-US">
              <a:cs typeface="Calibri"/>
            </a:endParaRPr>
          </a:p>
          <a:p>
            <a:endParaRPr lang="nb-NO">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t>5</a:t>
            </a:fld>
            <a:endParaRPr lang="nb-NO"/>
          </a:p>
        </p:txBody>
      </p:sp>
    </p:spTree>
    <p:extLst>
      <p:ext uri="{BB962C8B-B14F-4D97-AF65-F5344CB8AC3E}">
        <p14:creationId xmlns:p14="http://schemas.microsoft.com/office/powerpoint/2010/main" val="360840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CL: Ordet rundt</a:t>
            </a:r>
            <a:endParaRPr lang="en-US"/>
          </a:p>
          <a:p>
            <a:r>
              <a:rPr lang="nb-NO"/>
              <a:t>Elevene deles inn i grupper på 4-5 personer, og læreren stiller et spørsmål om gangen. Etter tur skriver elevene sitt svar (gjerne stikkord) på arket og gir papir og blyant videre til nestemann, til alle har fått skrevet ned sitt svar. Når alle har skrevet ned et svar hver, kan de snakke sammen i gruppa om hva de har svart og tenker rundt svaret sitt.</a:t>
            </a:r>
            <a:endParaRPr lang="en-US"/>
          </a:p>
          <a:p>
            <a:endParaRPr lang="nb-NO">
              <a:cs typeface="Calibri" panose="020F0502020204030204"/>
            </a:endParaRPr>
          </a:p>
          <a:p>
            <a:pPr>
              <a:buFont typeface="Arial"/>
              <a:buChar char="•"/>
            </a:pPr>
            <a:r>
              <a:rPr lang="nb-NO"/>
              <a:t>Hva slags katastrofetanker har dere hatt?</a:t>
            </a:r>
            <a:endParaRPr lang="en-US"/>
          </a:p>
          <a:p>
            <a:pPr>
              <a:buFont typeface="Arial"/>
              <a:buChar char="•"/>
            </a:pPr>
            <a:r>
              <a:rPr lang="nb-NO"/>
              <a:t>Hva kan du gjøre for å hjelpe deg selv når du har katastrofetanker?</a:t>
            </a:r>
            <a:endParaRPr lang="en-US"/>
          </a:p>
          <a:p>
            <a:pPr marL="171450" indent="-171450">
              <a:buFont typeface="Arial"/>
              <a:buChar char="•"/>
            </a:pPr>
            <a:endParaRPr lang="en-US">
              <a:ea typeface="Calibri"/>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rPr lang="nb-NO"/>
              <a:t>6</a:t>
            </a:fld>
            <a:endParaRPr lang="nb-NO"/>
          </a:p>
        </p:txBody>
      </p:sp>
    </p:spTree>
    <p:extLst>
      <p:ext uri="{BB962C8B-B14F-4D97-AF65-F5344CB8AC3E}">
        <p14:creationId xmlns:p14="http://schemas.microsoft.com/office/powerpoint/2010/main" val="2568333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Hva er forandret?</a:t>
            </a:r>
          </a:p>
          <a:p>
            <a:r>
              <a:rPr lang="nb-NO" b="1"/>
              <a:t>Formål: </a:t>
            </a:r>
            <a:r>
              <a:rPr lang="nb-NO"/>
              <a:t>Hukommelse, fellesskap</a:t>
            </a:r>
          </a:p>
          <a:p>
            <a:r>
              <a:rPr lang="nb-NO" b="1"/>
              <a:t>Beskrivelse: </a:t>
            </a:r>
            <a:r>
              <a:rPr lang="nb-NO"/>
              <a:t>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p>
          <a:p>
            <a:endParaRPr lang="nb-NO">
              <a:cs typeface="Calibri"/>
            </a:endParaRPr>
          </a:p>
        </p:txBody>
      </p:sp>
      <p:sp>
        <p:nvSpPr>
          <p:cNvPr id="4" name="Plassholder for lysbildenummer 3"/>
          <p:cNvSpPr>
            <a:spLocks noGrp="1"/>
          </p:cNvSpPr>
          <p:nvPr>
            <p:ph type="sldNum" sz="quarter" idx="5"/>
          </p:nvPr>
        </p:nvSpPr>
        <p:spPr/>
        <p:txBody>
          <a:bodyPr/>
          <a:lstStyle/>
          <a:p>
            <a:fld id="{D82FBF4C-E4AD-4BE9-9E94-166A875F08ED}" type="slidenum">
              <a:rPr lang="nb-NO"/>
              <a:t>7</a:t>
            </a:fld>
            <a:endParaRPr lang="nb-NO"/>
          </a:p>
        </p:txBody>
      </p:sp>
    </p:spTree>
    <p:extLst>
      <p:ext uri="{BB962C8B-B14F-4D97-AF65-F5344CB8AC3E}">
        <p14:creationId xmlns:p14="http://schemas.microsoft.com/office/powerpoint/2010/main" val="1491172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
              <a:buChar char="•"/>
            </a:pPr>
            <a:r>
              <a:rPr lang="nb-NO"/>
              <a:t>Hva likte du i dag? </a:t>
            </a:r>
          </a:p>
          <a:p>
            <a:pPr marL="285750" indent="-285750">
              <a:buFont typeface="Symbol"/>
              <a:buChar char="•"/>
            </a:pPr>
            <a:r>
              <a:rPr lang="nb-NO"/>
              <a:t>Hva lærte du? </a:t>
            </a:r>
          </a:p>
          <a:p>
            <a:pPr marL="285750" indent="-285750">
              <a:buFont typeface="Symbol"/>
              <a:buChar char="•"/>
            </a:pPr>
            <a:r>
              <a:rPr lang="nb-NO"/>
              <a:t>Hvorfor er dette viktig? </a:t>
            </a:r>
          </a:p>
          <a:p>
            <a:pPr marL="285750" indent="-285750">
              <a:buFont typeface="Symbol"/>
              <a:buChar char="•"/>
            </a:pPr>
            <a:r>
              <a:rPr lang="nb-NO"/>
              <a:t>Hva kan vi øve på? </a:t>
            </a:r>
          </a:p>
          <a:p>
            <a:endParaRPr lang="nb-NO">
              <a:cs typeface="Calibri"/>
            </a:endParaRPr>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14043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68689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p>
        </p:txBody>
      </p:sp>
    </p:spTree>
    <p:extLst>
      <p:ext uri="{BB962C8B-B14F-4D97-AF65-F5344CB8AC3E}">
        <p14:creationId xmlns:p14="http://schemas.microsoft.com/office/powerpoint/2010/main" val="202234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0394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theme" Target="../theme/theme5.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5"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4"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Qs4KahPnic&amp;t=128s"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p:txBody>
          <a:bodyPr lIns="91440" tIns="45720" rIns="91440" bIns="45720" anchor="b"/>
          <a:lstStyle/>
          <a:p>
            <a:r>
              <a:rPr lang="nb-NO">
                <a:solidFill>
                  <a:srgbClr val="009999"/>
                </a:solidFill>
                <a:latin typeface="Georgia"/>
                <a:cs typeface="Calibri Light"/>
              </a:rPr>
              <a:t>Tanker 7. trinn</a:t>
            </a:r>
            <a:endParaRPr lang="nb-NO">
              <a:solidFill>
                <a:srgbClr val="009999"/>
              </a:solidFill>
              <a:latin typeface="Georgia" panose="02040502050405020303"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tel 1">
            <a:extLst>
              <a:ext uri="{FF2B5EF4-FFF2-40B4-BE49-F238E27FC236}">
                <a16:creationId xmlns:a16="http://schemas.microsoft.com/office/drawing/2014/main" id="{D9A8E711-0927-4B15-BDCD-E8F3DDB206A2}"/>
              </a:ext>
            </a:extLst>
          </p:cNvPr>
          <p:cNvSpPr>
            <a:spLocks noGrp="1" noChangeArrowheads="1"/>
          </p:cNvSpPr>
          <p:nvPr>
            <p:ph type="title"/>
          </p:nvPr>
        </p:nvSpPr>
        <p:spPr>
          <a:xfrm>
            <a:off x="1993956" y="1027737"/>
            <a:ext cx="9352419" cy="2852737"/>
          </a:xfrm>
        </p:spPr>
        <p:txBody>
          <a:bodyPr/>
          <a:lstStyle/>
          <a:p>
            <a:pPr eaLnBrk="1" hangingPunct="1"/>
            <a:r>
              <a:rPr lang="nb-NO" altLang="nb-NO" b="0">
                <a:latin typeface="Georgia"/>
                <a:hlinkClick r:id="" action="ppaction://noaction"/>
              </a:rPr>
              <a:t>Inngangsmusikk</a:t>
            </a:r>
            <a:r>
              <a:rPr lang="nb-NO" altLang="nb-NO">
                <a:latin typeface="Georgia"/>
              </a:rPr>
              <a:t> </a:t>
            </a:r>
            <a:endParaRPr lang="nb-NO" altLang="nb-NO"/>
          </a:p>
        </p:txBody>
      </p:sp>
      <p:sp>
        <p:nvSpPr>
          <p:cNvPr id="2" name="Plassholder for tekst 1">
            <a:extLst>
              <a:ext uri="{FF2B5EF4-FFF2-40B4-BE49-F238E27FC236}">
                <a16:creationId xmlns:a16="http://schemas.microsoft.com/office/drawing/2014/main" id="{27A8122A-0BA7-43DD-552E-677F77D1727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3023936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A4165D66-ED75-CF7F-7C9C-4846255671D2}"/>
              </a:ext>
            </a:extLst>
          </p:cNvPr>
          <p:cNvSpPr txBox="1"/>
          <p:nvPr/>
        </p:nvSpPr>
        <p:spPr>
          <a:xfrm>
            <a:off x="896084" y="2617772"/>
            <a:ext cx="708163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6000">
                <a:solidFill>
                  <a:schemeClr val="tx2"/>
                </a:solidFill>
                <a:latin typeface="Georgia"/>
                <a:ea typeface="Calibri"/>
                <a:cs typeface="Calibri"/>
                <a:hlinkClick r:id="" action="ppaction://noaction">
                  <a:extLst>
                    <a:ext uri="{A12FA001-AC4F-418D-AE19-62706E023703}">
                      <ahyp:hlinkClr xmlns:ahyp="http://schemas.microsoft.com/office/drawing/2018/hyperlinkcolor" val="tx"/>
                    </a:ext>
                  </a:extLst>
                </a:hlinkClick>
              </a:rPr>
              <a:t>Pust og bevegelse</a:t>
            </a:r>
            <a:r>
              <a:rPr lang="nb-NO" sz="6000">
                <a:solidFill>
                  <a:schemeClr val="tx2"/>
                </a:solidFill>
                <a:latin typeface="Georgia"/>
                <a:ea typeface="Calibri"/>
                <a:cs typeface="Calibri"/>
              </a:rPr>
              <a:t> </a:t>
            </a:r>
            <a:endParaRPr lang="nb-NO">
              <a:solidFill>
                <a:schemeClr val="tx2"/>
              </a:solidFill>
              <a:latin typeface="Georgia"/>
            </a:endParaRPr>
          </a:p>
        </p:txBody>
      </p:sp>
    </p:spTree>
    <p:extLst>
      <p:ext uri="{BB962C8B-B14F-4D97-AF65-F5344CB8AC3E}">
        <p14:creationId xmlns:p14="http://schemas.microsoft.com/office/powerpoint/2010/main" val="240076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tekst 2">
            <a:extLst>
              <a:ext uri="{FF2B5EF4-FFF2-40B4-BE49-F238E27FC236}">
                <a16:creationId xmlns:a16="http://schemas.microsoft.com/office/drawing/2014/main" id="{6BEFDB57-C805-204D-A8D6-5BBA0E4BE6C1}"/>
              </a:ext>
            </a:extLst>
          </p:cNvPr>
          <p:cNvSpPr>
            <a:spLocks noGrp="1" noChangeArrowheads="1"/>
          </p:cNvSpPr>
          <p:nvPr>
            <p:ph type="body" idx="10"/>
          </p:nvPr>
        </p:nvSpPr>
        <p:spPr bwMode="auto">
          <a:xfrm>
            <a:off x="1261610" y="4935381"/>
            <a:ext cx="9061757" cy="21999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nb-NO" altLang="nb-NO" sz="6000">
                <a:solidFill>
                  <a:srgbClr val="009999"/>
                </a:solidFill>
                <a:latin typeface="Georgia"/>
                <a:ea typeface="Verdana"/>
                <a:cs typeface="Calibri"/>
                <a:hlinkClick r:id="rId3"/>
              </a:rPr>
              <a:t>Vi ser film!</a:t>
            </a:r>
            <a:r>
              <a:rPr lang="nb-NO" altLang="nb-NO" sz="6000">
                <a:solidFill>
                  <a:srgbClr val="009999"/>
                </a:solidFill>
                <a:latin typeface="Georgia"/>
                <a:ea typeface="Verdana"/>
                <a:cs typeface="Calibri"/>
              </a:rPr>
              <a:t> </a:t>
            </a:r>
          </a:p>
          <a:p>
            <a:r>
              <a:rPr lang="nb-NO" altLang="nb-NO" sz="4000">
                <a:solidFill>
                  <a:srgbClr val="009999"/>
                </a:solidFill>
                <a:latin typeface="Georgia"/>
                <a:ea typeface="Verdana"/>
                <a:cs typeface="Calibri"/>
              </a:rPr>
              <a:t>Hva er katastrofetanker?</a:t>
            </a:r>
          </a:p>
        </p:txBody>
      </p:sp>
      <p:pic>
        <p:nvPicPr>
          <p:cNvPr id="2" name="Bilde 1" descr="Et bilde som inneholder tegnefilm, Tegnefilm, clip art, illustrasjon&#10;&#10;Automatisk generert beskrivelse">
            <a:extLst>
              <a:ext uri="{FF2B5EF4-FFF2-40B4-BE49-F238E27FC236}">
                <a16:creationId xmlns:a16="http://schemas.microsoft.com/office/drawing/2014/main" id="{966160AE-17EC-9EBF-B2F5-D22F9DF84162}"/>
              </a:ext>
            </a:extLst>
          </p:cNvPr>
          <p:cNvPicPr>
            <a:picLocks noChangeAspect="1"/>
          </p:cNvPicPr>
          <p:nvPr/>
        </p:nvPicPr>
        <p:blipFill>
          <a:blip r:embed="rId4"/>
          <a:stretch>
            <a:fillRect/>
          </a:stretch>
        </p:blipFill>
        <p:spPr>
          <a:xfrm>
            <a:off x="801884" y="630702"/>
            <a:ext cx="9962842" cy="391815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3050935" y="2782083"/>
            <a:ext cx="12796777" cy="2276565"/>
          </a:xfrm>
        </p:spPr>
        <p:txBody>
          <a:bodyPr>
            <a:noAutofit/>
          </a:bodyPr>
          <a:lstStyle/>
          <a:p>
            <a:r>
              <a:rPr lang="en-US" sz="4000" b="0">
                <a:solidFill>
                  <a:schemeClr val="tx2"/>
                </a:solidFill>
                <a:latin typeface="Georgia"/>
                <a:cs typeface="Calibri"/>
              </a:rPr>
              <a:t>I </a:t>
            </a:r>
            <a:r>
              <a:rPr lang="en-US" sz="4000" b="0" err="1">
                <a:solidFill>
                  <a:schemeClr val="tx2"/>
                </a:solidFill>
                <a:latin typeface="Georgia"/>
                <a:cs typeface="Calibri"/>
              </a:rPr>
              <a:t>hvilke</a:t>
            </a:r>
            <a:r>
              <a:rPr lang="en-US" sz="4000" b="0">
                <a:solidFill>
                  <a:schemeClr val="tx2"/>
                </a:solidFill>
                <a:latin typeface="Georgia"/>
                <a:cs typeface="Calibri"/>
              </a:rPr>
              <a:t> </a:t>
            </a:r>
            <a:r>
              <a:rPr lang="en-US" sz="4000" b="0" err="1">
                <a:solidFill>
                  <a:schemeClr val="tx2"/>
                </a:solidFill>
                <a:latin typeface="Georgia"/>
                <a:cs typeface="Calibri"/>
              </a:rPr>
              <a:t>situasjoner</a:t>
            </a:r>
            <a:r>
              <a:rPr lang="en-US" sz="4000" b="0">
                <a:solidFill>
                  <a:schemeClr val="tx2"/>
                </a:solidFill>
                <a:latin typeface="Georgia"/>
                <a:cs typeface="Calibri"/>
              </a:rPr>
              <a:t> </a:t>
            </a:r>
            <a:r>
              <a:rPr lang="en-US" sz="4000" b="0" err="1">
                <a:solidFill>
                  <a:schemeClr val="tx2"/>
                </a:solidFill>
                <a:latin typeface="Georgia"/>
                <a:cs typeface="Calibri"/>
              </a:rPr>
              <a:t>har</a:t>
            </a:r>
            <a:r>
              <a:rPr lang="en-US" sz="4000" b="0">
                <a:solidFill>
                  <a:schemeClr val="tx2"/>
                </a:solidFill>
                <a:latin typeface="Georgia"/>
                <a:cs typeface="Calibri"/>
              </a:rPr>
              <a:t> </a:t>
            </a:r>
            <a:r>
              <a:rPr lang="en-US" sz="4000" b="0" err="1">
                <a:solidFill>
                  <a:schemeClr val="tx2"/>
                </a:solidFill>
                <a:latin typeface="Georgia"/>
                <a:cs typeface="Calibri"/>
              </a:rPr>
              <a:t>dere</a:t>
            </a:r>
            <a:r>
              <a:rPr lang="en-US" sz="4000" b="0">
                <a:solidFill>
                  <a:schemeClr val="tx2"/>
                </a:solidFill>
                <a:latin typeface="Georgia"/>
                <a:cs typeface="Calibri"/>
              </a:rPr>
              <a:t> </a:t>
            </a:r>
            <a:r>
              <a:rPr lang="en-US" sz="4000" b="0" err="1">
                <a:solidFill>
                  <a:schemeClr val="tx2"/>
                </a:solidFill>
                <a:latin typeface="Georgia"/>
                <a:cs typeface="Calibri"/>
              </a:rPr>
              <a:t>opplevd</a:t>
            </a:r>
            <a:r>
              <a:rPr lang="en-US" sz="4000" b="0">
                <a:solidFill>
                  <a:schemeClr val="tx2"/>
                </a:solidFill>
                <a:latin typeface="Georgia"/>
                <a:cs typeface="Calibri"/>
              </a:rPr>
              <a:t> ha </a:t>
            </a:r>
            <a:r>
              <a:rPr lang="en-US" sz="4000" b="0" err="1">
                <a:solidFill>
                  <a:schemeClr val="tx2"/>
                </a:solidFill>
                <a:latin typeface="Georgia"/>
                <a:cs typeface="Calibri"/>
              </a:rPr>
              <a:t>katastrofetanker</a:t>
            </a:r>
            <a:r>
              <a:rPr lang="en-US" sz="4000" b="0">
                <a:solidFill>
                  <a:schemeClr val="tx2"/>
                </a:solidFill>
                <a:latin typeface="Georgia"/>
                <a:cs typeface="Calibri"/>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225DC20F-84C0-6E39-C8F5-5F7EBB288D11}"/>
              </a:ext>
            </a:extLst>
          </p:cNvPr>
          <p:cNvSpPr>
            <a:spLocks noGrp="1"/>
          </p:cNvSpPr>
          <p:nvPr>
            <p:ph type="title"/>
          </p:nvPr>
        </p:nvSpPr>
        <p:spPr>
          <a:xfrm>
            <a:off x="1995907" y="2781156"/>
            <a:ext cx="5445658" cy="1921404"/>
          </a:xfrm>
        </p:spPr>
        <p:txBody>
          <a:bodyPr/>
          <a:lstStyle/>
          <a:p>
            <a:r>
              <a:rPr lang="nb-NO" b="0">
                <a:solidFill>
                  <a:srgbClr val="009999"/>
                </a:solidFill>
                <a:latin typeface="Georgia"/>
              </a:rPr>
              <a:t>CL – aktivitet </a:t>
            </a:r>
            <a:br>
              <a:rPr lang="nb-NO" b="0">
                <a:solidFill>
                  <a:srgbClr val="009999"/>
                </a:solidFill>
                <a:latin typeface="Georgia"/>
              </a:rPr>
            </a:br>
            <a:r>
              <a:rPr lang="nb-NO" sz="4000" b="0">
                <a:solidFill>
                  <a:srgbClr val="009999"/>
                </a:solidFill>
                <a:latin typeface="Georgia"/>
              </a:rPr>
              <a:t>Ordet rundt </a:t>
            </a:r>
            <a:endParaRPr lang="nb-NO" sz="4000" b="0">
              <a:solidFill>
                <a:srgbClr val="009999"/>
              </a:solidFill>
            </a:endParaRPr>
          </a:p>
        </p:txBody>
      </p:sp>
    </p:spTree>
    <p:extLst>
      <p:ext uri="{BB962C8B-B14F-4D97-AF65-F5344CB8AC3E}">
        <p14:creationId xmlns:p14="http://schemas.microsoft.com/office/powerpoint/2010/main" val="175862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BB06C164-4423-523C-B3C3-83620DB81B6E}"/>
              </a:ext>
            </a:extLst>
          </p:cNvPr>
          <p:cNvSpPr>
            <a:spLocks noGrp="1"/>
          </p:cNvSpPr>
          <p:nvPr>
            <p:ph type="title"/>
          </p:nvPr>
        </p:nvSpPr>
        <p:spPr>
          <a:xfrm>
            <a:off x="5297882" y="2660975"/>
            <a:ext cx="6897303" cy="2494232"/>
          </a:xfrm>
        </p:spPr>
        <p:txBody>
          <a:bodyPr lIns="91440" tIns="45720" rIns="91440" bIns="45720" anchor="t"/>
          <a:lstStyle/>
          <a:p>
            <a:r>
              <a:rPr lang="nb-NO">
                <a:solidFill>
                  <a:srgbClr val="009999"/>
                </a:solidFill>
                <a:latin typeface="Georgia"/>
                <a:cs typeface="Calibri Light"/>
              </a:rPr>
              <a:t>Vi leker! </a:t>
            </a:r>
            <a:br>
              <a:rPr lang="nb-NO">
                <a:solidFill>
                  <a:srgbClr val="009999"/>
                </a:solidFill>
                <a:latin typeface="Georgia"/>
                <a:cs typeface="Calibri Light"/>
              </a:rPr>
            </a:br>
            <a:r>
              <a:rPr lang="nb-NO" sz="4000">
                <a:solidFill>
                  <a:srgbClr val="009999"/>
                </a:solidFill>
                <a:latin typeface="Georgia"/>
                <a:cs typeface="Calibri Light"/>
              </a:rPr>
              <a:t>Hva er forandret? </a:t>
            </a:r>
            <a:endParaRPr lang="nb-NO">
              <a:latin typeface="Georgia"/>
            </a:endParaRPr>
          </a:p>
        </p:txBody>
      </p:sp>
    </p:spTree>
    <p:extLst>
      <p:ext uri="{BB962C8B-B14F-4D97-AF65-F5344CB8AC3E}">
        <p14:creationId xmlns:p14="http://schemas.microsoft.com/office/powerpoint/2010/main" val="2718377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extLst>
      <p:ext uri="{BB962C8B-B14F-4D97-AF65-F5344CB8AC3E}">
        <p14:creationId xmlns:p14="http://schemas.microsoft.com/office/powerpoint/2010/main" val="886865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96E973-10F6-4184-BCBE-C9F74153D5EA}">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D1C4714-EBEE-46B1-A94C-B950790E17DE}">
  <ds:schemaRefs>
    <ds:schemaRef ds:uri="http://schemas.microsoft.com/sharepoint/v3/contenttype/forms"/>
  </ds:schemaRefs>
</ds:datastoreItem>
</file>

<file path=customXml/itemProps3.xml><?xml version="1.0" encoding="utf-8"?>
<ds:datastoreItem xmlns:ds="http://schemas.openxmlformats.org/officeDocument/2006/customXml" ds:itemID="{0B9ED5F0-CFFA-4AC8-9C41-9301FDC4AE56}">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4_Office-tema</Template>
  <Application>Microsoft Office PowerPoint</Application>
  <PresentationFormat>Widescreen</PresentationFormat>
  <Slides>9</Slides>
  <Notes>7</Notes>
  <HiddenSlides>0</HiddenSlide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4_Office-tema</vt:lpstr>
      <vt:lpstr>Egendefinert utforming</vt:lpstr>
      <vt:lpstr>5_Office-tema</vt:lpstr>
      <vt:lpstr>3_Office-tema</vt:lpstr>
      <vt:lpstr>6_Office-tema</vt:lpstr>
      <vt:lpstr>Tanker 7. trinn</vt:lpstr>
      <vt:lpstr>Inngangsmusikk </vt:lpstr>
      <vt:lpstr>PowerPoint Presentation</vt:lpstr>
      <vt:lpstr>PowerPoint Presentation</vt:lpstr>
      <vt:lpstr>I hvilke situasjoner har dere opplevd ha katastrofetanker?</vt:lpstr>
      <vt:lpstr>CL – aktivitet  Ordet rundt </vt:lpstr>
      <vt:lpstr>Vi leker!  Hva er forandret? </vt:lpstr>
      <vt:lpstr> Vi oppsummer sammen i ringen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revision>1</cp:revision>
  <dcterms:created xsi:type="dcterms:W3CDTF">2023-01-27T13:13:49Z</dcterms:created>
  <dcterms:modified xsi:type="dcterms:W3CDTF">2024-10-23T08:35:53Z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