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692" r:id="rId9"/>
    <p:sldMasterId id="2147483694" r:id="rId10"/>
    <p:sldMasterId id="2147483700" r:id="rId11"/>
    <p:sldMasterId id="2147483706" r:id="rId12"/>
  </p:sldMasterIdLst>
  <p:notesMasterIdLst>
    <p:notesMasterId r:id="rId23"/>
  </p:notesMasterIdLst>
  <p:sldIdLst>
    <p:sldId id="272" r:id="rId13"/>
    <p:sldId id="281" r:id="rId14"/>
    <p:sldId id="282" r:id="rId15"/>
    <p:sldId id="307" r:id="rId16"/>
    <p:sldId id="295" r:id="rId17"/>
    <p:sldId id="308" r:id="rId18"/>
    <p:sldId id="305" r:id="rId19"/>
    <p:sldId id="266" r:id="rId20"/>
    <p:sldId id="288" r:id="rId21"/>
    <p:sldId id="270"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F2ED8-C467-4700-8886-4B45193F1D17}" v="453" dt="2023-10-26T10:16:12.512"/>
    <p1510:client id="{964304DE-7242-403F-A5B3-409F92966657}" v="112" dt="2023-10-26T09:58:02.734"/>
    <p1510:client id="{B6CAAFB6-9A75-C502-CDD8-CC1582F49590}" v="1" dt="2023-10-26T11:25:57.693"/>
    <p1510:client id="{C3D7CD4E-D20D-7426-991F-3263B7DE23D0}" v="1" dt="2023-10-26T11:27:20.760"/>
    <p1510:client id="{E1B8ACC8-2A03-4B7F-8EFE-6D8874EBDEAE}" v="412" vWet="417" dt="2023-10-26T10:16:07.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Ruud Ulset" userId="867d97ee-183d-48e9-b2ff-dfc3b165e1a7" providerId="ADAL" clId="{07F25667-E47C-4E6A-A768-BCF282024AC0}"/>
    <pc:docChg chg="undo custSel modSld">
      <pc:chgData name="Julie Ruud Ulset" userId="867d97ee-183d-48e9-b2ff-dfc3b165e1a7" providerId="ADAL" clId="{07F25667-E47C-4E6A-A768-BCF282024AC0}" dt="2023-04-13T12:14:49.659" v="955" actId="20577"/>
      <pc:docMkLst>
        <pc:docMk/>
      </pc:docMkLst>
      <pc:sldChg chg="modSp modNotesTx">
        <pc:chgData name="Julie Ruud Ulset" userId="867d97ee-183d-48e9-b2ff-dfc3b165e1a7" providerId="ADAL" clId="{07F25667-E47C-4E6A-A768-BCF282024AC0}" dt="2023-04-13T12:06:59.780" v="740" actId="20577"/>
        <pc:sldMkLst>
          <pc:docMk/>
          <pc:sldMk cId="3317807385" sldId="262"/>
        </pc:sldMkLst>
        <pc:picChg chg="mod">
          <ac:chgData name="Julie Ruud Ulset" userId="867d97ee-183d-48e9-b2ff-dfc3b165e1a7" providerId="ADAL" clId="{07F25667-E47C-4E6A-A768-BCF282024AC0}" dt="2023-04-13T12:04:53.101" v="738" actId="14100"/>
          <ac:picMkLst>
            <pc:docMk/>
            <pc:sldMk cId="3317807385" sldId="262"/>
            <ac:picMk id="1026" creationId="{761CB7A2-B3E9-8E5E-A2EC-936E26095555}"/>
          </ac:picMkLst>
        </pc:picChg>
      </pc:sldChg>
      <pc:sldChg chg="modNotesTx">
        <pc:chgData name="Julie Ruud Ulset" userId="867d97ee-183d-48e9-b2ff-dfc3b165e1a7" providerId="ADAL" clId="{07F25667-E47C-4E6A-A768-BCF282024AC0}" dt="2023-04-13T12:08:16.026" v="779" actId="20577"/>
        <pc:sldMkLst>
          <pc:docMk/>
          <pc:sldMk cId="3530632185" sldId="264"/>
        </pc:sldMkLst>
      </pc:sldChg>
      <pc:sldChg chg="modNotesTx">
        <pc:chgData name="Julie Ruud Ulset" userId="867d97ee-183d-48e9-b2ff-dfc3b165e1a7" providerId="ADAL" clId="{07F25667-E47C-4E6A-A768-BCF282024AC0}" dt="2023-04-13T12:14:49.659" v="955" actId="20577"/>
        <pc:sldMkLst>
          <pc:docMk/>
          <pc:sldMk cId="0" sldId="266"/>
        </pc:sldMkLst>
      </pc:sldChg>
      <pc:sldChg chg="modNotesTx">
        <pc:chgData name="Julie Ruud Ulset" userId="867d97ee-183d-48e9-b2ff-dfc3b165e1a7" providerId="ADAL" clId="{07F25667-E47C-4E6A-A768-BCF282024AC0}" dt="2023-04-13T10:48:51.088" v="656" actId="20577"/>
        <pc:sldMkLst>
          <pc:docMk/>
          <pc:sldMk cId="0" sldId="277"/>
        </pc:sldMkLst>
      </pc:sldChg>
      <pc:sldChg chg="modSp mod">
        <pc:chgData name="Julie Ruud Ulset" userId="867d97ee-183d-48e9-b2ff-dfc3b165e1a7" providerId="ADAL" clId="{07F25667-E47C-4E6A-A768-BCF282024AC0}" dt="2023-04-13T11:57:40.903" v="683" actId="207"/>
        <pc:sldMkLst>
          <pc:docMk/>
          <pc:sldMk cId="0" sldId="282"/>
        </pc:sldMkLst>
        <pc:spChg chg="mod">
          <ac:chgData name="Julie Ruud Ulset" userId="867d97ee-183d-48e9-b2ff-dfc3b165e1a7" providerId="ADAL" clId="{07F25667-E47C-4E6A-A768-BCF282024AC0}" dt="2023-04-13T11:57:40.903" v="683" actId="207"/>
          <ac:spMkLst>
            <pc:docMk/>
            <pc:sldMk cId="0" sldId="282"/>
            <ac:spMk id="2" creationId="{55D8B4F8-2CFD-C780-A59E-085F9ED6B7C7}"/>
          </ac:spMkLst>
        </pc:spChg>
      </pc:sldChg>
      <pc:sldChg chg="modNotesTx">
        <pc:chgData name="Julie Ruud Ulset" userId="867d97ee-183d-48e9-b2ff-dfc3b165e1a7" providerId="ADAL" clId="{07F25667-E47C-4E6A-A768-BCF282024AC0}" dt="2023-04-13T12:11:13.254" v="923" actId="20577"/>
        <pc:sldMkLst>
          <pc:docMk/>
          <pc:sldMk cId="1889731387" sldId="291"/>
        </pc:sldMkLst>
      </pc:sldChg>
      <pc:sldChg chg="modNotesTx">
        <pc:chgData name="Julie Ruud Ulset" userId="867d97ee-183d-48e9-b2ff-dfc3b165e1a7" providerId="ADAL" clId="{07F25667-E47C-4E6A-A768-BCF282024AC0}" dt="2023-04-13T09:45:50.903" v="568" actId="20577"/>
        <pc:sldMkLst>
          <pc:docMk/>
          <pc:sldMk cId="1899313437" sldId="292"/>
        </pc:sldMkLst>
      </pc:sldChg>
      <pc:sldChg chg="modNotesTx">
        <pc:chgData name="Julie Ruud Ulset" userId="867d97ee-183d-48e9-b2ff-dfc3b165e1a7" providerId="ADAL" clId="{07F25667-E47C-4E6A-A768-BCF282024AC0}" dt="2023-04-13T12:12:30.596" v="953" actId="20577"/>
        <pc:sldMkLst>
          <pc:docMk/>
          <pc:sldMk cId="96313030" sldId="293"/>
        </pc:sldMkLst>
      </pc:sldChg>
      <pc:sldChg chg="modNotesTx">
        <pc:chgData name="Julie Ruud Ulset" userId="867d97ee-183d-48e9-b2ff-dfc3b165e1a7" providerId="ADAL" clId="{07F25667-E47C-4E6A-A768-BCF282024AC0}" dt="2023-04-13T10:19:01.378" v="631" actId="20577"/>
        <pc:sldMkLst>
          <pc:docMk/>
          <pc:sldMk cId="1866874507" sldId="294"/>
        </pc:sldMkLst>
      </pc:sldChg>
    </pc:docChg>
  </pc:docChgLst>
  <pc:docChgLst>
    <pc:chgData name="Renate Dybdal Hansen" userId="S::renate.dybdal.hansen@io.kommune.no::8f533bdc-1f06-46c5-8376-6b62126245f7" providerId="AD" clId="Web-{E95D7BB6-B040-47DF-89D6-C2FFD7350CBF}"/>
    <pc:docChg chg="modSld">
      <pc:chgData name="Renate Dybdal Hansen" userId="S::renate.dybdal.hansen@io.kommune.no::8f533bdc-1f06-46c5-8376-6b62126245f7" providerId="AD" clId="Web-{E95D7BB6-B040-47DF-89D6-C2FFD7350CBF}" dt="2023-10-16T13:06:55.500" v="19" actId="20577"/>
      <pc:docMkLst>
        <pc:docMk/>
      </pc:docMkLst>
      <pc:sldChg chg="modSp modNotes">
        <pc:chgData name="Renate Dybdal Hansen" userId="S::renate.dybdal.hansen@io.kommune.no::8f533bdc-1f06-46c5-8376-6b62126245f7" providerId="AD" clId="Web-{E95D7BB6-B040-47DF-89D6-C2FFD7350CBF}" dt="2023-10-16T13:06:55.500" v="19" actId="20577"/>
        <pc:sldMkLst>
          <pc:docMk/>
          <pc:sldMk cId="0" sldId="281"/>
        </pc:sldMkLst>
        <pc:spChg chg="mod">
          <ac:chgData name="Renate Dybdal Hansen" userId="S::renate.dybdal.hansen@io.kommune.no::8f533bdc-1f06-46c5-8376-6b62126245f7" providerId="AD" clId="Web-{E95D7BB6-B040-47DF-89D6-C2FFD7350CBF}" dt="2023-10-16T13:06:55.500" v="19"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E95D7BB6-B040-47DF-89D6-C2FFD7350CBF}" dt="2023-10-16T13:06:28.062" v="10"/>
        <pc:sldMkLst>
          <pc:docMk/>
          <pc:sldMk cId="0" sldId="282"/>
        </pc:sldMkLst>
        <pc:spChg chg="mod">
          <ac:chgData name="Renate Dybdal Hansen" userId="S::renate.dybdal.hansen@io.kommune.no::8f533bdc-1f06-46c5-8376-6b62126245f7" providerId="AD" clId="Web-{E95D7BB6-B040-47DF-89D6-C2FFD7350CBF}" dt="2023-10-16T13:06:11.483" v="0" actId="20577"/>
          <ac:spMkLst>
            <pc:docMk/>
            <pc:sldMk cId="0" sldId="282"/>
            <ac:spMk id="2" creationId="{55D8B4F8-2CFD-C780-A59E-085F9ED6B7C7}"/>
          </ac:spMkLst>
        </pc:spChg>
      </pc:sldChg>
    </pc:docChg>
  </pc:docChgLst>
  <pc:docChgLst>
    <pc:chgData name="Ida Marie Lillestrand Kittelsen" userId="S::ida.kittelsen@io.kommune.no::12154653-0a60-4281-8b62-82febac9ddd6" providerId="AD" clId="Web-{C3D7CD4E-D20D-7426-991F-3263B7DE23D0}"/>
    <pc:docChg chg="delSld">
      <pc:chgData name="Ida Marie Lillestrand Kittelsen" userId="S::ida.kittelsen@io.kommune.no::12154653-0a60-4281-8b62-82febac9ddd6" providerId="AD" clId="Web-{C3D7CD4E-D20D-7426-991F-3263B7DE23D0}" dt="2023-10-26T11:27:20.760" v="0"/>
      <pc:docMkLst>
        <pc:docMk/>
      </pc:docMkLst>
      <pc:sldChg chg="del">
        <pc:chgData name="Ida Marie Lillestrand Kittelsen" userId="S::ida.kittelsen@io.kommune.no::12154653-0a60-4281-8b62-82febac9ddd6" providerId="AD" clId="Web-{C3D7CD4E-D20D-7426-991F-3263B7DE23D0}" dt="2023-10-26T11:27:20.760" v="0"/>
        <pc:sldMkLst>
          <pc:docMk/>
          <pc:sldMk cId="1610871719" sldId="309"/>
        </pc:sldMkLst>
      </pc:sldChg>
    </pc:docChg>
  </pc:docChgLst>
  <pc:docChgLst>
    <pc:chgData name="Julie Ruud Ulset" userId="867d97ee-183d-48e9-b2ff-dfc3b165e1a7" providerId="ADAL" clId="{38D84622-3880-4005-8655-7C1800DF94C4}"/>
    <pc:docChg chg="undo custSel addSld delSld modSld sldOrd">
      <pc:chgData name="Julie Ruud Ulset" userId="867d97ee-183d-48e9-b2ff-dfc3b165e1a7" providerId="ADAL" clId="{38D84622-3880-4005-8655-7C1800DF94C4}" dt="2023-03-21T10:35:32.287" v="620" actId="20577"/>
      <pc:docMkLst>
        <pc:docMk/>
      </pc:docMkLst>
      <pc:sldChg chg="addSp delSp modSp modNotesTx">
        <pc:chgData name="Julie Ruud Ulset" userId="867d97ee-183d-48e9-b2ff-dfc3b165e1a7" providerId="ADAL" clId="{38D84622-3880-4005-8655-7C1800DF94C4}" dt="2023-03-21T10:22:38.233" v="113" actId="20577"/>
        <pc:sldMkLst>
          <pc:docMk/>
          <pc:sldMk cId="3317807385" sldId="262"/>
        </pc:sldMkLst>
        <pc:spChg chg="del">
          <ac:chgData name="Julie Ruud Ulset" userId="867d97ee-183d-48e9-b2ff-dfc3b165e1a7" providerId="ADAL" clId="{38D84622-3880-4005-8655-7C1800DF94C4}" dt="2023-03-21T10:22:18.538" v="68"/>
          <ac:spMkLst>
            <pc:docMk/>
            <pc:sldMk cId="3317807385" sldId="262"/>
            <ac:spMk id="3" creationId="{9CCB6C96-CDDD-A849-ACDD-B76DFF5F056F}"/>
          </ac:spMkLst>
        </pc:spChg>
        <pc:picChg chg="add mod">
          <ac:chgData name="Julie Ruud Ulset" userId="867d97ee-183d-48e9-b2ff-dfc3b165e1a7" providerId="ADAL" clId="{38D84622-3880-4005-8655-7C1800DF94C4}" dt="2023-03-21T10:22:18.538" v="68"/>
          <ac:picMkLst>
            <pc:docMk/>
            <pc:sldMk cId="3317807385" sldId="262"/>
            <ac:picMk id="1026" creationId="{761CB7A2-B3E9-8E5E-A2EC-936E26095555}"/>
          </ac:picMkLst>
        </pc:picChg>
      </pc:sldChg>
      <pc:sldChg chg="del">
        <pc:chgData name="Julie Ruud Ulset" userId="867d97ee-183d-48e9-b2ff-dfc3b165e1a7" providerId="ADAL" clId="{38D84622-3880-4005-8655-7C1800DF94C4}" dt="2023-03-21T10:21:57.781" v="67" actId="47"/>
        <pc:sldMkLst>
          <pc:docMk/>
          <pc:sldMk cId="1576630516" sldId="263"/>
        </pc:sldMkLst>
      </pc:sldChg>
      <pc:sldChg chg="addSp delSp modSp ord modNotesTx">
        <pc:chgData name="Julie Ruud Ulset" userId="867d97ee-183d-48e9-b2ff-dfc3b165e1a7" providerId="ADAL" clId="{38D84622-3880-4005-8655-7C1800DF94C4}" dt="2023-03-21T10:23:18.924" v="183" actId="20577"/>
        <pc:sldMkLst>
          <pc:docMk/>
          <pc:sldMk cId="3530632185" sldId="264"/>
        </pc:sldMkLst>
        <pc:spChg chg="del">
          <ac:chgData name="Julie Ruud Ulset" userId="867d97ee-183d-48e9-b2ff-dfc3b165e1a7" providerId="ADAL" clId="{38D84622-3880-4005-8655-7C1800DF94C4}" dt="2023-03-21T10:22:58.849" v="116"/>
          <ac:spMkLst>
            <pc:docMk/>
            <pc:sldMk cId="3530632185" sldId="264"/>
            <ac:spMk id="2" creationId="{652BB640-613B-9948-A24C-FD9FF7833B6C}"/>
          </ac:spMkLst>
        </pc:spChg>
        <pc:picChg chg="add mod">
          <ac:chgData name="Julie Ruud Ulset" userId="867d97ee-183d-48e9-b2ff-dfc3b165e1a7" providerId="ADAL" clId="{38D84622-3880-4005-8655-7C1800DF94C4}" dt="2023-03-21T10:22:58.849" v="116"/>
          <ac:picMkLst>
            <pc:docMk/>
            <pc:sldMk cId="3530632185" sldId="264"/>
            <ac:picMk id="2050" creationId="{DDF21D0F-A399-39C9-6C9C-82C9446ECFCD}"/>
          </ac:picMkLst>
        </pc:picChg>
      </pc:sldChg>
      <pc:sldChg chg="addSp delSp modSp del ord">
        <pc:chgData name="Julie Ruud Ulset" userId="867d97ee-183d-48e9-b2ff-dfc3b165e1a7" providerId="ADAL" clId="{38D84622-3880-4005-8655-7C1800DF94C4}" dt="2023-03-21T10:33:52.169" v="556" actId="47"/>
        <pc:sldMkLst>
          <pc:docMk/>
          <pc:sldMk cId="2243753974" sldId="265"/>
        </pc:sldMkLst>
        <pc:spChg chg="add del">
          <ac:chgData name="Julie Ruud Ulset" userId="867d97ee-183d-48e9-b2ff-dfc3b165e1a7" providerId="ADAL" clId="{38D84622-3880-4005-8655-7C1800DF94C4}" dt="2023-03-21T10:23:46.793" v="189"/>
          <ac:spMkLst>
            <pc:docMk/>
            <pc:sldMk cId="2243753974" sldId="265"/>
            <ac:spMk id="2" creationId="{B45DC041-E007-8F42-947A-A8621428FE20}"/>
          </ac:spMkLst>
        </pc:spChg>
        <pc:picChg chg="add del mod">
          <ac:chgData name="Julie Ruud Ulset" userId="867d97ee-183d-48e9-b2ff-dfc3b165e1a7" providerId="ADAL" clId="{38D84622-3880-4005-8655-7C1800DF94C4}" dt="2023-03-21T10:23:46.793" v="189"/>
          <ac:picMkLst>
            <pc:docMk/>
            <pc:sldMk cId="2243753974" sldId="265"/>
            <ac:picMk id="3074" creationId="{2E6988D8-C4B5-7A85-96D3-6738694952E5}"/>
          </ac:picMkLst>
        </pc:picChg>
      </pc:sldChg>
      <pc:sldChg chg="del ord">
        <pc:chgData name="Julie Ruud Ulset" userId="867d97ee-183d-48e9-b2ff-dfc3b165e1a7" providerId="ADAL" clId="{38D84622-3880-4005-8655-7C1800DF94C4}" dt="2023-03-21T10:32:21.511" v="399" actId="47"/>
        <pc:sldMkLst>
          <pc:docMk/>
          <pc:sldMk cId="486478165" sldId="266"/>
        </pc:sldMkLst>
      </pc:sldChg>
      <pc:sldChg chg="del">
        <pc:chgData name="Julie Ruud Ulset" userId="867d97ee-183d-48e9-b2ff-dfc3b165e1a7" providerId="ADAL" clId="{38D84622-3880-4005-8655-7C1800DF94C4}" dt="2023-03-21T10:34:35.319" v="559" actId="47"/>
        <pc:sldMkLst>
          <pc:docMk/>
          <pc:sldMk cId="961909916" sldId="267"/>
        </pc:sldMkLst>
      </pc:sldChg>
      <pc:sldChg chg="del">
        <pc:chgData name="Julie Ruud Ulset" userId="867d97ee-183d-48e9-b2ff-dfc3b165e1a7" providerId="ADAL" clId="{38D84622-3880-4005-8655-7C1800DF94C4}" dt="2023-03-21T10:34:32.847" v="557" actId="47"/>
        <pc:sldMkLst>
          <pc:docMk/>
          <pc:sldMk cId="453416436" sldId="268"/>
        </pc:sldMkLst>
      </pc:sldChg>
      <pc:sldChg chg="del">
        <pc:chgData name="Julie Ruud Ulset" userId="867d97ee-183d-48e9-b2ff-dfc3b165e1a7" providerId="ADAL" clId="{38D84622-3880-4005-8655-7C1800DF94C4}" dt="2023-03-21T10:21:54.015" v="66" actId="47"/>
        <pc:sldMkLst>
          <pc:docMk/>
          <pc:sldMk cId="2848325185" sldId="269"/>
        </pc:sldMkLst>
      </pc:sldChg>
      <pc:sldChg chg="del">
        <pc:chgData name="Julie Ruud Ulset" userId="867d97ee-183d-48e9-b2ff-dfc3b165e1a7" providerId="ADAL" clId="{38D84622-3880-4005-8655-7C1800DF94C4}" dt="2023-03-21T10:34:34.187" v="558" actId="47"/>
        <pc:sldMkLst>
          <pc:docMk/>
          <pc:sldMk cId="3412336897" sldId="271"/>
        </pc:sldMkLst>
      </pc:sldChg>
      <pc:sldChg chg="modSp mod">
        <pc:chgData name="Julie Ruud Ulset" userId="867d97ee-183d-48e9-b2ff-dfc3b165e1a7" providerId="ADAL" clId="{38D84622-3880-4005-8655-7C1800DF94C4}" dt="2023-03-21T10:19:59.944" v="16" actId="207"/>
        <pc:sldMkLst>
          <pc:docMk/>
          <pc:sldMk cId="2792964846" sldId="272"/>
        </pc:sldMkLst>
        <pc:spChg chg="mod">
          <ac:chgData name="Julie Ruud Ulset" userId="867d97ee-183d-48e9-b2ff-dfc3b165e1a7" providerId="ADAL" clId="{38D84622-3880-4005-8655-7C1800DF94C4}" dt="2023-03-21T10:19:59.944" v="16" actId="207"/>
          <ac:spMkLst>
            <pc:docMk/>
            <pc:sldMk cId="2792964846" sldId="272"/>
            <ac:spMk id="2" creationId="{DFC2809C-BFDE-562D-EE79-82D5A1E7E3FD}"/>
          </ac:spMkLst>
        </pc:spChg>
      </pc:sldChg>
      <pc:sldChg chg="modSp mod modNotesTx">
        <pc:chgData name="Julie Ruud Ulset" userId="867d97ee-183d-48e9-b2ff-dfc3b165e1a7" providerId="ADAL" clId="{38D84622-3880-4005-8655-7C1800DF94C4}" dt="2023-03-21T10:21:48" v="65" actId="20577"/>
        <pc:sldMkLst>
          <pc:docMk/>
          <pc:sldMk cId="0" sldId="290"/>
        </pc:sldMkLst>
        <pc:spChg chg="mod">
          <ac:chgData name="Julie Ruud Ulset" userId="867d97ee-183d-48e9-b2ff-dfc3b165e1a7" providerId="ADAL" clId="{38D84622-3880-4005-8655-7C1800DF94C4}" dt="2023-03-21T10:21:18.150" v="62" actId="20577"/>
          <ac:spMkLst>
            <pc:docMk/>
            <pc:sldMk cId="0" sldId="290"/>
            <ac:spMk id="16386" creationId="{06FBE9FF-01BB-9F9B-355A-5BD972D94F49}"/>
          </ac:spMkLst>
        </pc:spChg>
      </pc:sldChg>
      <pc:sldChg chg="addSp new ord modNotesTx">
        <pc:chgData name="Julie Ruud Ulset" userId="867d97ee-183d-48e9-b2ff-dfc3b165e1a7" providerId="ADAL" clId="{38D84622-3880-4005-8655-7C1800DF94C4}" dt="2023-03-21T10:30:44.581" v="269" actId="20577"/>
        <pc:sldMkLst>
          <pc:docMk/>
          <pc:sldMk cId="1889731387" sldId="291"/>
        </pc:sldMkLst>
        <pc:picChg chg="add">
          <ac:chgData name="Julie Ruud Ulset" userId="867d97ee-183d-48e9-b2ff-dfc3b165e1a7" providerId="ADAL" clId="{38D84622-3880-4005-8655-7C1800DF94C4}" dt="2023-03-21T10:24:06.965" v="196"/>
          <ac:picMkLst>
            <pc:docMk/>
            <pc:sldMk cId="1889731387" sldId="291"/>
            <ac:picMk id="4098" creationId="{9FDBB085-C0D2-47A2-D848-CE231BA8F22F}"/>
          </ac:picMkLst>
        </pc:picChg>
      </pc:sldChg>
      <pc:sldChg chg="addSp delSp modSp new modNotesTx">
        <pc:chgData name="Julie Ruud Ulset" userId="867d97ee-183d-48e9-b2ff-dfc3b165e1a7" providerId="ADAL" clId="{38D84622-3880-4005-8655-7C1800DF94C4}" dt="2023-03-21T10:35:32.287" v="620" actId="20577"/>
        <pc:sldMkLst>
          <pc:docMk/>
          <pc:sldMk cId="1899313437" sldId="292"/>
        </pc:sldMkLst>
        <pc:spChg chg="del">
          <ac:chgData name="Julie Ruud Ulset" userId="867d97ee-183d-48e9-b2ff-dfc3b165e1a7" providerId="ADAL" clId="{38D84622-3880-4005-8655-7C1800DF94C4}" dt="2023-03-21T10:31:20.587" v="275"/>
          <ac:spMkLst>
            <pc:docMk/>
            <pc:sldMk cId="1899313437" sldId="292"/>
            <ac:spMk id="3" creationId="{0C347731-DFA5-B4FB-2C55-EBC488DF6087}"/>
          </ac:spMkLst>
        </pc:spChg>
        <pc:picChg chg="add mod">
          <ac:chgData name="Julie Ruud Ulset" userId="867d97ee-183d-48e9-b2ff-dfc3b165e1a7" providerId="ADAL" clId="{38D84622-3880-4005-8655-7C1800DF94C4}" dt="2023-03-21T10:32:30.226" v="401" actId="14100"/>
          <ac:picMkLst>
            <pc:docMk/>
            <pc:sldMk cId="1899313437" sldId="292"/>
            <ac:picMk id="5122" creationId="{5452303E-9642-C79C-B47E-D305438BE713}"/>
          </ac:picMkLst>
        </pc:picChg>
      </pc:sldChg>
      <pc:sldChg chg="addSp delSp modSp new modNotesTx">
        <pc:chgData name="Julie Ruud Ulset" userId="867d97ee-183d-48e9-b2ff-dfc3b165e1a7" providerId="ADAL" clId="{38D84622-3880-4005-8655-7C1800DF94C4}" dt="2023-03-21T10:32:40.765" v="404" actId="1076"/>
        <pc:sldMkLst>
          <pc:docMk/>
          <pc:sldMk cId="96313030" sldId="293"/>
        </pc:sldMkLst>
        <pc:spChg chg="del">
          <ac:chgData name="Julie Ruud Ulset" userId="867d97ee-183d-48e9-b2ff-dfc3b165e1a7" providerId="ADAL" clId="{38D84622-3880-4005-8655-7C1800DF94C4}" dt="2023-03-21T10:31:56.116" v="326"/>
          <ac:spMkLst>
            <pc:docMk/>
            <pc:sldMk cId="96313030" sldId="293"/>
            <ac:spMk id="3" creationId="{4E840D88-1496-9AE5-959A-102622290B23}"/>
          </ac:spMkLst>
        </pc:spChg>
        <pc:picChg chg="add mod">
          <ac:chgData name="Julie Ruud Ulset" userId="867d97ee-183d-48e9-b2ff-dfc3b165e1a7" providerId="ADAL" clId="{38D84622-3880-4005-8655-7C1800DF94C4}" dt="2023-03-21T10:32:40.765" v="404" actId="1076"/>
          <ac:picMkLst>
            <pc:docMk/>
            <pc:sldMk cId="96313030" sldId="293"/>
            <ac:picMk id="6146" creationId="{8EAC8AD9-ECFC-3381-B616-69A22C869D41}"/>
          </ac:picMkLst>
        </pc:picChg>
      </pc:sldChg>
      <pc:sldChg chg="addSp delSp modSp new modNotesTx">
        <pc:chgData name="Julie Ruud Ulset" userId="867d97ee-183d-48e9-b2ff-dfc3b165e1a7" providerId="ADAL" clId="{38D84622-3880-4005-8655-7C1800DF94C4}" dt="2023-03-21T10:33:36.634" v="555" actId="20577"/>
        <pc:sldMkLst>
          <pc:docMk/>
          <pc:sldMk cId="1866874507" sldId="294"/>
        </pc:sldMkLst>
        <pc:spChg chg="del">
          <ac:chgData name="Julie Ruud Ulset" userId="867d97ee-183d-48e9-b2ff-dfc3b165e1a7" providerId="ADAL" clId="{38D84622-3880-4005-8655-7C1800DF94C4}" dt="2023-03-21T10:33:00.911" v="406"/>
          <ac:spMkLst>
            <pc:docMk/>
            <pc:sldMk cId="1866874507" sldId="294"/>
            <ac:spMk id="3" creationId="{D6EB3F60-78D3-C8C0-8E53-F06A92D2B33C}"/>
          </ac:spMkLst>
        </pc:spChg>
        <pc:picChg chg="add mod">
          <ac:chgData name="Julie Ruud Ulset" userId="867d97ee-183d-48e9-b2ff-dfc3b165e1a7" providerId="ADAL" clId="{38D84622-3880-4005-8655-7C1800DF94C4}" dt="2023-03-21T10:33:05.491" v="408" actId="14100"/>
          <ac:picMkLst>
            <pc:docMk/>
            <pc:sldMk cId="1866874507" sldId="294"/>
            <ac:picMk id="7170" creationId="{364328C8-0A54-9BE0-CCB8-6E3F29CB09AE}"/>
          </ac:picMkLst>
        </pc:picChg>
      </pc:sldChg>
    </pc:docChg>
  </pc:docChgLst>
  <pc:docChgLst>
    <pc:chgData name="Ida Marie Lillestrand Kittelsen" userId="12154653-0a60-4281-8b62-82febac9ddd6" providerId="ADAL" clId="{E01C55CB-31E7-4A26-9EBD-84E4CA75E76A}"/>
    <pc:docChg chg="modSld sldOrd">
      <pc:chgData name="Ida Marie Lillestrand Kittelsen" userId="12154653-0a60-4281-8b62-82febac9ddd6" providerId="ADAL" clId="{E01C55CB-31E7-4A26-9EBD-84E4CA75E76A}" dt="2023-09-07T13:07:47.723" v="1945" actId="20577"/>
      <pc:docMkLst>
        <pc:docMk/>
      </pc:docMkLst>
      <pc:sldChg chg="modSp mod modNotesTx">
        <pc:chgData name="Ida Marie Lillestrand Kittelsen" userId="12154653-0a60-4281-8b62-82febac9ddd6" providerId="ADAL" clId="{E01C55CB-31E7-4A26-9EBD-84E4CA75E76A}" dt="2023-09-07T12:32:04.054" v="180" actId="20577"/>
        <pc:sldMkLst>
          <pc:docMk/>
          <pc:sldMk cId="3317807385" sldId="262"/>
        </pc:sldMkLst>
        <pc:spChg chg="mod">
          <ac:chgData name="Ida Marie Lillestrand Kittelsen" userId="12154653-0a60-4281-8b62-82febac9ddd6" providerId="ADAL" clId="{E01C55CB-31E7-4A26-9EBD-84E4CA75E76A}" dt="2023-09-07T12:31:11.997" v="124" actId="20577"/>
          <ac:spMkLst>
            <pc:docMk/>
            <pc:sldMk cId="3317807385" sldId="262"/>
            <ac:spMk id="2" creationId="{F49E89FE-AB51-BD4B-A525-9D721A0EC598}"/>
          </ac:spMkLst>
        </pc:spChg>
        <pc:picChg chg="mod">
          <ac:chgData name="Ida Marie Lillestrand Kittelsen" userId="12154653-0a60-4281-8b62-82febac9ddd6" providerId="ADAL" clId="{E01C55CB-31E7-4A26-9EBD-84E4CA75E76A}" dt="2023-09-07T12:30:29.692" v="3" actId="14100"/>
          <ac:picMkLst>
            <pc:docMk/>
            <pc:sldMk cId="3317807385" sldId="262"/>
            <ac:picMk id="1026" creationId="{761CB7A2-B3E9-8E5E-A2EC-936E26095555}"/>
          </ac:picMkLst>
        </pc:picChg>
      </pc:sldChg>
      <pc:sldChg chg="modSp mod modNotesTx">
        <pc:chgData name="Ida Marie Lillestrand Kittelsen" userId="12154653-0a60-4281-8b62-82febac9ddd6" providerId="ADAL" clId="{E01C55CB-31E7-4A26-9EBD-84E4CA75E76A}" dt="2023-09-07T12:59:58.770" v="1401" actId="20577"/>
        <pc:sldMkLst>
          <pc:docMk/>
          <pc:sldMk cId="3530632185" sldId="264"/>
        </pc:sldMkLst>
        <pc:spChg chg="mod">
          <ac:chgData name="Ida Marie Lillestrand Kittelsen" userId="12154653-0a60-4281-8b62-82febac9ddd6" providerId="ADAL" clId="{E01C55CB-31E7-4A26-9EBD-84E4CA75E76A}" dt="2023-09-07T12:58:00.509" v="1288" actId="20577"/>
          <ac:spMkLst>
            <pc:docMk/>
            <pc:sldMk cId="3530632185" sldId="264"/>
            <ac:spMk id="3" creationId="{1C51892F-16E4-184C-ACF8-359FB910871A}"/>
          </ac:spMkLst>
        </pc:spChg>
        <pc:picChg chg="mod">
          <ac:chgData name="Ida Marie Lillestrand Kittelsen" userId="12154653-0a60-4281-8b62-82febac9ddd6" providerId="ADAL" clId="{E01C55CB-31E7-4A26-9EBD-84E4CA75E76A}" dt="2023-09-07T12:44:12.612" v="486" actId="1076"/>
          <ac:picMkLst>
            <pc:docMk/>
            <pc:sldMk cId="3530632185" sldId="264"/>
            <ac:picMk id="2050" creationId="{DDF21D0F-A399-39C9-6C9C-82C9446ECFCD}"/>
          </ac:picMkLst>
        </pc:picChg>
      </pc:sldChg>
      <pc:sldChg chg="modSp mod modNotesTx">
        <pc:chgData name="Ida Marie Lillestrand Kittelsen" userId="12154653-0a60-4281-8b62-82febac9ddd6" providerId="ADAL" clId="{E01C55CB-31E7-4A26-9EBD-84E4CA75E76A}" dt="2023-09-07T13:07:47.723" v="1945" actId="20577"/>
        <pc:sldMkLst>
          <pc:docMk/>
          <pc:sldMk cId="1889731387" sldId="291"/>
        </pc:sldMkLst>
        <pc:spChg chg="mod">
          <ac:chgData name="Ida Marie Lillestrand Kittelsen" userId="12154653-0a60-4281-8b62-82febac9ddd6" providerId="ADAL" clId="{E01C55CB-31E7-4A26-9EBD-84E4CA75E76A}" dt="2023-09-07T13:01:39.126" v="1461" actId="207"/>
          <ac:spMkLst>
            <pc:docMk/>
            <pc:sldMk cId="1889731387" sldId="291"/>
            <ac:spMk id="2" creationId="{AEA44D19-BC2E-E42B-7CDF-81EC79792A15}"/>
          </ac:spMkLst>
        </pc:spChg>
        <pc:picChg chg="mod">
          <ac:chgData name="Ida Marie Lillestrand Kittelsen" userId="12154653-0a60-4281-8b62-82febac9ddd6" providerId="ADAL" clId="{E01C55CB-31E7-4A26-9EBD-84E4CA75E76A}" dt="2023-09-07T13:01:46.971" v="1463" actId="14100"/>
          <ac:picMkLst>
            <pc:docMk/>
            <pc:sldMk cId="1889731387" sldId="291"/>
            <ac:picMk id="4098" creationId="{9FDBB085-C0D2-47A2-D848-CE231BA8F22F}"/>
          </ac:picMkLst>
        </pc:picChg>
      </pc:sldChg>
      <pc:sldChg chg="modSp mod ord modNotesTx">
        <pc:chgData name="Ida Marie Lillestrand Kittelsen" userId="12154653-0a60-4281-8b62-82febac9ddd6" providerId="ADAL" clId="{E01C55CB-31E7-4A26-9EBD-84E4CA75E76A}" dt="2023-09-07T12:48:13.887" v="660" actId="20577"/>
        <pc:sldMkLst>
          <pc:docMk/>
          <pc:sldMk cId="1899313437" sldId="292"/>
        </pc:sldMkLst>
        <pc:spChg chg="mod">
          <ac:chgData name="Ida Marie Lillestrand Kittelsen" userId="12154653-0a60-4281-8b62-82febac9ddd6" providerId="ADAL" clId="{E01C55CB-31E7-4A26-9EBD-84E4CA75E76A}" dt="2023-09-07T12:34:05.228" v="378" actId="207"/>
          <ac:spMkLst>
            <pc:docMk/>
            <pc:sldMk cId="1899313437" sldId="292"/>
            <ac:spMk id="2" creationId="{0D088E47-17E9-C47E-7783-874B89941C66}"/>
          </ac:spMkLst>
        </pc:spChg>
        <pc:picChg chg="mod">
          <ac:chgData name="Ida Marie Lillestrand Kittelsen" userId="12154653-0a60-4281-8b62-82febac9ddd6" providerId="ADAL" clId="{E01C55CB-31E7-4A26-9EBD-84E4CA75E76A}" dt="2023-09-07T12:33:12.418" v="193" actId="14100"/>
          <ac:picMkLst>
            <pc:docMk/>
            <pc:sldMk cId="1899313437" sldId="292"/>
            <ac:picMk id="5122" creationId="{5452303E-9642-C79C-B47E-D305438BE713}"/>
          </ac:picMkLst>
        </pc:picChg>
      </pc:sldChg>
      <pc:sldChg chg="addSp modSp mod modNotesTx">
        <pc:chgData name="Ida Marie Lillestrand Kittelsen" userId="12154653-0a60-4281-8b62-82febac9ddd6" providerId="ADAL" clId="{E01C55CB-31E7-4A26-9EBD-84E4CA75E76A}" dt="2023-09-07T12:54:04.347" v="1129" actId="20577"/>
        <pc:sldMkLst>
          <pc:docMk/>
          <pc:sldMk cId="96313030" sldId="293"/>
        </pc:sldMkLst>
        <pc:spChg chg="mod">
          <ac:chgData name="Ida Marie Lillestrand Kittelsen" userId="12154653-0a60-4281-8b62-82febac9ddd6" providerId="ADAL" clId="{E01C55CB-31E7-4A26-9EBD-84E4CA75E76A}" dt="2023-09-07T12:54:04.347" v="1129" actId="20577"/>
          <ac:spMkLst>
            <pc:docMk/>
            <pc:sldMk cId="96313030" sldId="293"/>
            <ac:spMk id="2" creationId="{29D56742-362E-0183-5F01-B3965BB217D4}"/>
          </ac:spMkLst>
        </pc:spChg>
        <pc:picChg chg="add mod">
          <ac:chgData name="Ida Marie Lillestrand Kittelsen" userId="12154653-0a60-4281-8b62-82febac9ddd6" providerId="ADAL" clId="{E01C55CB-31E7-4A26-9EBD-84E4CA75E76A}" dt="2023-09-07T12:34:46.178" v="389" actId="14100"/>
          <ac:picMkLst>
            <pc:docMk/>
            <pc:sldMk cId="96313030" sldId="293"/>
            <ac:picMk id="3" creationId="{03814C42-93B4-0D11-FA21-64F581CA456E}"/>
          </ac:picMkLst>
        </pc:picChg>
        <pc:picChg chg="mod">
          <ac:chgData name="Ida Marie Lillestrand Kittelsen" userId="12154653-0a60-4281-8b62-82febac9ddd6" providerId="ADAL" clId="{E01C55CB-31E7-4A26-9EBD-84E4CA75E76A}" dt="2023-09-07T12:34:19.258" v="381" actId="1076"/>
          <ac:picMkLst>
            <pc:docMk/>
            <pc:sldMk cId="96313030" sldId="293"/>
            <ac:picMk id="6146" creationId="{8EAC8AD9-ECFC-3381-B616-69A22C869D41}"/>
          </ac:picMkLst>
        </pc:picChg>
      </pc:sldChg>
      <pc:sldChg chg="addSp delSp modSp">
        <pc:chgData name="Ida Marie Lillestrand Kittelsen" userId="12154653-0a60-4281-8b62-82febac9ddd6" providerId="ADAL" clId="{E01C55CB-31E7-4A26-9EBD-84E4CA75E76A}" dt="2023-09-07T12:34:22.715" v="382" actId="21"/>
        <pc:sldMkLst>
          <pc:docMk/>
          <pc:sldMk cId="1866874507" sldId="294"/>
        </pc:sldMkLst>
        <pc:spChg chg="add mod">
          <ac:chgData name="Ida Marie Lillestrand Kittelsen" userId="12154653-0a60-4281-8b62-82febac9ddd6" providerId="ADAL" clId="{E01C55CB-31E7-4A26-9EBD-84E4CA75E76A}" dt="2023-09-07T12:34:22.715" v="382" actId="21"/>
          <ac:spMkLst>
            <pc:docMk/>
            <pc:sldMk cId="1866874507" sldId="294"/>
            <ac:spMk id="3" creationId="{68CD8E1F-7C99-6E49-37BE-B9CB6B880138}"/>
          </ac:spMkLst>
        </pc:spChg>
        <pc:picChg chg="del">
          <ac:chgData name="Ida Marie Lillestrand Kittelsen" userId="12154653-0a60-4281-8b62-82febac9ddd6" providerId="ADAL" clId="{E01C55CB-31E7-4A26-9EBD-84E4CA75E76A}" dt="2023-09-07T12:34:22.715" v="382" actId="21"/>
          <ac:picMkLst>
            <pc:docMk/>
            <pc:sldMk cId="1866874507" sldId="294"/>
            <ac:picMk id="7170" creationId="{364328C8-0A54-9BE0-CCB8-6E3F29CB09AE}"/>
          </ac:picMkLst>
        </pc:picChg>
      </pc:sldChg>
    </pc:docChg>
  </pc:docChgLst>
  <pc:docChgLst>
    <pc:chgData name="anne-kristin.imenes_korus-sor.no#ext#@iokommune.onmicrosoft.com" userId="S::anne-kristin.imenes_korus-sor.no#ext#@iokommune.onmicrosoft.com::3b2eac1c-ddd3-41c2-8de2-2e6b2afe0769" providerId="AD" clId="Web-{8EEAF0B5-47EE-4DA3-B715-7DAFE16214B9}"/>
    <pc:docChg chg="modSld">
      <pc:chgData name="anne-kristin.imenes_korus-sor.no#ext#@iokommune.onmicrosoft.com" userId="S::anne-kristin.imenes_korus-sor.no#ext#@iokommune.onmicrosoft.com::3b2eac1c-ddd3-41c2-8de2-2e6b2afe0769" providerId="AD" clId="Web-{8EEAF0B5-47EE-4DA3-B715-7DAFE16214B9}" dt="2023-10-16T12:28:41.744" v="1" actId="20577"/>
      <pc:docMkLst>
        <pc:docMk/>
      </pc:docMkLst>
      <pc:sldChg chg="modSp">
        <pc:chgData name="anne-kristin.imenes_korus-sor.no#ext#@iokommune.onmicrosoft.com" userId="S::anne-kristin.imenes_korus-sor.no#ext#@iokommune.onmicrosoft.com::3b2eac1c-ddd3-41c2-8de2-2e6b2afe0769" providerId="AD" clId="Web-{8EEAF0B5-47EE-4DA3-B715-7DAFE16214B9}" dt="2023-10-16T12:28:41.744" v="1" actId="20577"/>
        <pc:sldMkLst>
          <pc:docMk/>
          <pc:sldMk cId="0" sldId="290"/>
        </pc:sldMkLst>
        <pc:spChg chg="mod">
          <ac:chgData name="anne-kristin.imenes_korus-sor.no#ext#@iokommune.onmicrosoft.com" userId="S::anne-kristin.imenes_korus-sor.no#ext#@iokommune.onmicrosoft.com::3b2eac1c-ddd3-41c2-8de2-2e6b2afe0769" providerId="AD" clId="Web-{8EEAF0B5-47EE-4DA3-B715-7DAFE16214B9}" dt="2023-10-16T12:28:41.744" v="1" actId="20577"/>
          <ac:spMkLst>
            <pc:docMk/>
            <pc:sldMk cId="0" sldId="290"/>
            <ac:spMk id="16386" creationId="{06FBE9FF-01BB-9F9B-355A-5BD972D94F49}"/>
          </ac:spMkLst>
        </pc:spChg>
      </pc:sldChg>
    </pc:docChg>
  </pc:docChgLst>
  <pc:docChgLst>
    <pc:chgData name="Renate Dybdal Hansen" userId="S::renate.dybdal.hansen@io.kommune.no::8f533bdc-1f06-46c5-8376-6b62126245f7" providerId="AD" clId="Web-{9FF9C6C7-46C3-4B82-87D3-4EB9B37BE8E9}"/>
    <pc:docChg chg="modSld">
      <pc:chgData name="Renate Dybdal Hansen" userId="S::renate.dybdal.hansen@io.kommune.no::8f533bdc-1f06-46c5-8376-6b62126245f7" providerId="AD" clId="Web-{9FF9C6C7-46C3-4B82-87D3-4EB9B37BE8E9}" dt="2023-10-17T09:00:57.193" v="8" actId="20577"/>
      <pc:docMkLst>
        <pc:docMk/>
      </pc:docMkLst>
      <pc:sldChg chg="modSp modNotes">
        <pc:chgData name="Renate Dybdal Hansen" userId="S::renate.dybdal.hansen@io.kommune.no::8f533bdc-1f06-46c5-8376-6b62126245f7" providerId="AD" clId="Web-{9FF9C6C7-46C3-4B82-87D3-4EB9B37BE8E9}" dt="2023-10-17T09:00:57.193" v="8" actId="20577"/>
        <pc:sldMkLst>
          <pc:docMk/>
          <pc:sldMk cId="0" sldId="266"/>
        </pc:sldMkLst>
        <pc:spChg chg="mod">
          <ac:chgData name="Renate Dybdal Hansen" userId="S::renate.dybdal.hansen@io.kommune.no::8f533bdc-1f06-46c5-8376-6b62126245f7" providerId="AD" clId="Web-{9FF9C6C7-46C3-4B82-87D3-4EB9B37BE8E9}" dt="2023-10-17T09:00:57.193" v="8" actId="20577"/>
          <ac:spMkLst>
            <pc:docMk/>
            <pc:sldMk cId="0" sldId="266"/>
            <ac:spMk id="21505" creationId="{93BE4448-12A0-CB05-CC4B-ECAFC54D92CA}"/>
          </ac:spMkLst>
        </pc:spChg>
      </pc:sldChg>
    </pc:docChg>
  </pc:docChgLst>
  <pc:docChgLst>
    <pc:chgData name="Ida Marie Lillestrand Kittelsen" userId="S::ida.kittelsen@io.kommune.no::12154653-0a60-4281-8b62-82febac9ddd6" providerId="AD" clId="Web-{47C14CBB-3E51-4EE5-B836-67CEE90F4951}"/>
    <pc:docChg chg="modSld sldOrd">
      <pc:chgData name="Ida Marie Lillestrand Kittelsen" userId="S::ida.kittelsen@io.kommune.no::12154653-0a60-4281-8b62-82febac9ddd6" providerId="AD" clId="Web-{47C14CBB-3E51-4EE5-B836-67CEE90F4951}" dt="2023-10-16T12:22:39.257" v="2"/>
      <pc:docMkLst>
        <pc:docMk/>
      </pc:docMkLst>
      <pc:sldChg chg="modNotes">
        <pc:chgData name="Ida Marie Lillestrand Kittelsen" userId="S::ida.kittelsen@io.kommune.no::12154653-0a60-4281-8b62-82febac9ddd6" providerId="AD" clId="Web-{47C14CBB-3E51-4EE5-B836-67CEE90F4951}" dt="2023-10-16T12:22:39.257" v="2"/>
        <pc:sldMkLst>
          <pc:docMk/>
          <pc:sldMk cId="0" sldId="290"/>
        </pc:sldMkLst>
      </pc:sldChg>
      <pc:sldChg chg="ord">
        <pc:chgData name="Ida Marie Lillestrand Kittelsen" userId="S::ida.kittelsen@io.kommune.no::12154653-0a60-4281-8b62-82febac9ddd6" providerId="AD" clId="Web-{47C14CBB-3E51-4EE5-B836-67CEE90F4951}" dt="2023-10-16T12:22:23.459" v="0"/>
        <pc:sldMkLst>
          <pc:docMk/>
          <pc:sldMk cId="1889731387" sldId="291"/>
        </pc:sldMkLst>
      </pc:sldChg>
    </pc:docChg>
  </pc:docChgLst>
  <pc:docChgLst>
    <pc:chgData name="Ida Marie Lillestrand Kittelsen" userId="S::ida.kittelsen@io.kommune.no::12154653-0a60-4281-8b62-82febac9ddd6" providerId="AD" clId="Web-{B6CAAFB6-9A75-C502-CDD8-CC1582F49590}"/>
    <pc:docChg chg="addSld">
      <pc:chgData name="Ida Marie Lillestrand Kittelsen" userId="S::ida.kittelsen@io.kommune.no::12154653-0a60-4281-8b62-82febac9ddd6" providerId="AD" clId="Web-{B6CAAFB6-9A75-C502-CDD8-CC1582F49590}" dt="2023-10-26T11:25:57.693" v="0"/>
      <pc:docMkLst>
        <pc:docMk/>
      </pc:docMkLst>
      <pc:sldChg chg="add replId">
        <pc:chgData name="Ida Marie Lillestrand Kittelsen" userId="S::ida.kittelsen@io.kommune.no::12154653-0a60-4281-8b62-82febac9ddd6" providerId="AD" clId="Web-{B6CAAFB6-9A75-C502-CDD8-CC1582F49590}" dt="2023-10-26T11:25:57.693" v="0"/>
        <pc:sldMkLst>
          <pc:docMk/>
          <pc:sldMk cId="1610871719" sldId="309"/>
        </pc:sldMkLst>
      </pc:sldChg>
    </pc:docChg>
  </pc:docChgLst>
  <pc:docChgLst>
    <pc:chgData name="Cathrine Løes Sørby" userId="S::cathrine.sorby@io.kommune.no::453ffb51-d645-44fe-b265-43846f0ff910" providerId="AD" clId="Web-{964304DE-7242-403F-A5B3-409F92966657}"/>
    <pc:docChg chg="addSld delSld modSld">
      <pc:chgData name="Cathrine Løes Sørby" userId="S::cathrine.sorby@io.kommune.no::453ffb51-d645-44fe-b265-43846f0ff910" providerId="AD" clId="Web-{964304DE-7242-403F-A5B3-409F92966657}" dt="2023-10-26T09:58:16.437" v="146"/>
      <pc:docMkLst>
        <pc:docMk/>
      </pc:docMkLst>
      <pc:sldChg chg="modSp">
        <pc:chgData name="Cathrine Løes Sørby" userId="S::cathrine.sorby@io.kommune.no::453ffb51-d645-44fe-b265-43846f0ff910" providerId="AD" clId="Web-{964304DE-7242-403F-A5B3-409F92966657}" dt="2023-10-26T09:58:01.734" v="145" actId="20577"/>
        <pc:sldMkLst>
          <pc:docMk/>
          <pc:sldMk cId="0" sldId="266"/>
        </pc:sldMkLst>
        <pc:spChg chg="mod">
          <ac:chgData name="Cathrine Løes Sørby" userId="S::cathrine.sorby@io.kommune.no::453ffb51-d645-44fe-b265-43846f0ff910" providerId="AD" clId="Web-{964304DE-7242-403F-A5B3-409F92966657}" dt="2023-10-26T09:58:01.734" v="145" actId="20577"/>
          <ac:spMkLst>
            <pc:docMk/>
            <pc:sldMk cId="0" sldId="266"/>
            <ac:spMk id="21505" creationId="{93BE4448-12A0-CB05-CC4B-ECAFC54D92CA}"/>
          </ac:spMkLst>
        </pc:spChg>
      </pc:sldChg>
      <pc:sldChg chg="addSp modSp modNotes">
        <pc:chgData name="Cathrine Løes Sørby" userId="S::cathrine.sorby@io.kommune.no::453ffb51-d645-44fe-b265-43846f0ff910" providerId="AD" clId="Web-{964304DE-7242-403F-A5B3-409F92966657}" dt="2023-10-26T09:56:12.186" v="113" actId="20577"/>
        <pc:sldMkLst>
          <pc:docMk/>
          <pc:sldMk cId="2189214693" sldId="295"/>
        </pc:sldMkLst>
        <pc:spChg chg="add mod">
          <ac:chgData name="Cathrine Løes Sørby" userId="S::cathrine.sorby@io.kommune.no::453ffb51-d645-44fe-b265-43846f0ff910" providerId="AD" clId="Web-{964304DE-7242-403F-A5B3-409F92966657}" dt="2023-10-26T09:56:12.186" v="113" actId="20577"/>
          <ac:spMkLst>
            <pc:docMk/>
            <pc:sldMk cId="2189214693" sldId="295"/>
            <ac:spMk id="10" creationId="{1A088436-9FB3-BF19-AD9E-A3C9A9195044}"/>
          </ac:spMkLst>
        </pc:spChg>
        <pc:picChg chg="mod">
          <ac:chgData name="Cathrine Løes Sørby" userId="S::cathrine.sorby@io.kommune.no::453ffb51-d645-44fe-b265-43846f0ff910" providerId="AD" clId="Web-{964304DE-7242-403F-A5B3-409F92966657}" dt="2023-10-26T09:55:59.045" v="109"/>
          <ac:picMkLst>
            <pc:docMk/>
            <pc:sldMk cId="2189214693" sldId="295"/>
            <ac:picMk id="5" creationId="{9FF7A732-9245-7D48-289C-44256038EF87}"/>
          </ac:picMkLst>
        </pc:picChg>
      </pc:sldChg>
      <pc:sldChg chg="del">
        <pc:chgData name="Cathrine Løes Sørby" userId="S::cathrine.sorby@io.kommune.no::453ffb51-d645-44fe-b265-43846f0ff910" providerId="AD" clId="Web-{964304DE-7242-403F-A5B3-409F92966657}" dt="2023-10-26T09:46:22.711" v="17"/>
        <pc:sldMkLst>
          <pc:docMk/>
          <pc:sldMk cId="4227944378" sldId="301"/>
        </pc:sldMkLst>
      </pc:sldChg>
      <pc:sldChg chg="new del">
        <pc:chgData name="Cathrine Løes Sørby" userId="S::cathrine.sorby@io.kommune.no::453ffb51-d645-44fe-b265-43846f0ff910" providerId="AD" clId="Web-{964304DE-7242-403F-A5B3-409F92966657}" dt="2023-10-26T09:43:30.646" v="2"/>
        <pc:sldMkLst>
          <pc:docMk/>
          <pc:sldMk cId="3238092531" sldId="306"/>
        </pc:sldMkLst>
      </pc:sldChg>
      <pc:sldChg chg="add modNotes">
        <pc:chgData name="Cathrine Løes Sørby" userId="S::cathrine.sorby@io.kommune.no::453ffb51-d645-44fe-b265-43846f0ff910" providerId="AD" clId="Web-{964304DE-7242-403F-A5B3-409F92966657}" dt="2023-10-26T09:58:16.437" v="146"/>
        <pc:sldMkLst>
          <pc:docMk/>
          <pc:sldMk cId="3113347575" sldId="307"/>
        </pc:sldMkLst>
      </pc:sldChg>
      <pc:sldChg chg="addSp delSp modSp new">
        <pc:chgData name="Cathrine Løes Sørby" userId="S::cathrine.sorby@io.kommune.no::453ffb51-d645-44fe-b265-43846f0ff910" providerId="AD" clId="Web-{964304DE-7242-403F-A5B3-409F92966657}" dt="2023-10-26T09:55:42.123" v="105" actId="20577"/>
        <pc:sldMkLst>
          <pc:docMk/>
          <pc:sldMk cId="3413481222" sldId="308"/>
        </pc:sldMkLst>
        <pc:spChg chg="del">
          <ac:chgData name="Cathrine Løes Sørby" userId="S::cathrine.sorby@io.kommune.no::453ffb51-d645-44fe-b265-43846f0ff910" providerId="AD" clId="Web-{964304DE-7242-403F-A5B3-409F92966657}" dt="2023-10-26T09:55:01.763" v="44"/>
          <ac:spMkLst>
            <pc:docMk/>
            <pc:sldMk cId="3413481222" sldId="308"/>
            <ac:spMk id="2" creationId="{46107B59-302A-98ED-422F-42F7C98F4906}"/>
          </ac:spMkLst>
        </pc:spChg>
        <pc:spChg chg="del">
          <ac:chgData name="Cathrine Løes Sørby" userId="S::cathrine.sorby@io.kommune.no::453ffb51-d645-44fe-b265-43846f0ff910" providerId="AD" clId="Web-{964304DE-7242-403F-A5B3-409F92966657}" dt="2023-10-26T09:54:17.903" v="41"/>
          <ac:spMkLst>
            <pc:docMk/>
            <pc:sldMk cId="3413481222" sldId="308"/>
            <ac:spMk id="3" creationId="{89893F90-46EE-9DD6-3F3A-C09148363113}"/>
          </ac:spMkLst>
        </pc:spChg>
        <pc:spChg chg="add mod">
          <ac:chgData name="Cathrine Løes Sørby" userId="S::cathrine.sorby@io.kommune.no::453ffb51-d645-44fe-b265-43846f0ff910" providerId="AD" clId="Web-{964304DE-7242-403F-A5B3-409F92966657}" dt="2023-10-26T09:55:42.123" v="105" actId="20577"/>
          <ac:spMkLst>
            <pc:docMk/>
            <pc:sldMk cId="3413481222" sldId="308"/>
            <ac:spMk id="9" creationId="{06CCF766-8E5F-A78C-010C-60793B48572F}"/>
          </ac:spMkLst>
        </pc:spChg>
        <pc:picChg chg="add mod ord">
          <ac:chgData name="Cathrine Løes Sørby" userId="S::cathrine.sorby@io.kommune.no::453ffb51-d645-44fe-b265-43846f0ff910" providerId="AD" clId="Web-{964304DE-7242-403F-A5B3-409F92966657}" dt="2023-10-26T09:55:01.763" v="44"/>
          <ac:picMkLst>
            <pc:docMk/>
            <pc:sldMk cId="3413481222" sldId="308"/>
            <ac:picMk id="4" creationId="{91FC8501-D661-8D98-F51A-42F52F88F298}"/>
          </ac:picMkLst>
        </pc:picChg>
      </pc:sldChg>
      <pc:sldChg chg="new del">
        <pc:chgData name="Cathrine Løes Sørby" userId="S::cathrine.sorby@io.kommune.no::453ffb51-d645-44fe-b265-43846f0ff910" providerId="AD" clId="Web-{964304DE-7242-403F-A5B3-409F92966657}" dt="2023-10-26T09:57:23.765" v="114"/>
        <pc:sldMkLst>
          <pc:docMk/>
          <pc:sldMk cId="2288547705" sldId="309"/>
        </pc:sldMkLst>
      </pc:sldChg>
    </pc:docChg>
  </pc:docChgLst>
  <pc:docChgLst>
    <pc:chgData name="Ida Marie Lillestrand Kittelsen" userId="12154653-0a60-4281-8b62-82febac9ddd6" providerId="ADAL" clId="{E1B8ACC8-2A03-4B7F-8EFE-6D8874EBDEAE}"/>
    <pc:docChg chg="modSld">
      <pc:chgData name="Ida Marie Lillestrand Kittelsen" userId="12154653-0a60-4281-8b62-82febac9ddd6" providerId="ADAL" clId="{E1B8ACC8-2A03-4B7F-8EFE-6D8874EBDEAE}" dt="2023-10-26T10:14:48.947" v="386" actId="20577"/>
      <pc:docMkLst>
        <pc:docMk/>
      </pc:docMkLst>
      <pc:sldChg chg="modNotesTx">
        <pc:chgData name="Ida Marie Lillestrand Kittelsen" userId="12154653-0a60-4281-8b62-82febac9ddd6" providerId="ADAL" clId="{E1B8ACC8-2A03-4B7F-8EFE-6D8874EBDEAE}" dt="2023-10-26T09:48:35.578" v="5" actId="20577"/>
        <pc:sldMkLst>
          <pc:docMk/>
          <pc:sldMk cId="2189214693" sldId="295"/>
        </pc:sldMkLst>
      </pc:sldChg>
      <pc:sldChg chg="modNotesTx">
        <pc:chgData name="Ida Marie Lillestrand Kittelsen" userId="12154653-0a60-4281-8b62-82febac9ddd6" providerId="ADAL" clId="{E1B8ACC8-2A03-4B7F-8EFE-6D8874EBDEAE}" dt="2023-10-26T10:14:48.947" v="386" actId="20577"/>
        <pc:sldMkLst>
          <pc:docMk/>
          <pc:sldMk cId="3056104034" sldId="305"/>
        </pc:sldMkLst>
      </pc:sldChg>
      <pc:sldChg chg="modNotesTx">
        <pc:chgData name="Ida Marie Lillestrand Kittelsen" userId="12154653-0a60-4281-8b62-82febac9ddd6" providerId="ADAL" clId="{E1B8ACC8-2A03-4B7F-8EFE-6D8874EBDEAE}" dt="2023-10-26T09:58:38.938" v="9" actId="20577"/>
        <pc:sldMkLst>
          <pc:docMk/>
          <pc:sldMk cId="3113347575" sldId="307"/>
        </pc:sldMkLst>
      </pc:sldChg>
    </pc:docChg>
  </pc:docChgLst>
  <pc:docChgLst>
    <pc:chgData name="Cathrine Løes Sørby" userId="453ffb51-d645-44fe-b265-43846f0ff910" providerId="ADAL" clId="{57E623F0-FC58-4ADC-9629-38F155B6FD40}"/>
    <pc:docChg chg="undo custSel addSld delSld modSld sldOrd">
      <pc:chgData name="Cathrine Løes Sørby" userId="453ffb51-d645-44fe-b265-43846f0ff910" providerId="ADAL" clId="{57E623F0-FC58-4ADC-9629-38F155B6FD40}" dt="2023-10-17T11:39:10.801" v="669" actId="5793"/>
      <pc:docMkLst>
        <pc:docMk/>
      </pc:docMkLst>
      <pc:sldChg chg="del">
        <pc:chgData name="Cathrine Løes Sørby" userId="453ffb51-d645-44fe-b265-43846f0ff910" providerId="ADAL" clId="{57E623F0-FC58-4ADC-9629-38F155B6FD40}" dt="2023-10-17T10:52:25.282" v="186" actId="2696"/>
        <pc:sldMkLst>
          <pc:docMk/>
          <pc:sldMk cId="3317807385" sldId="262"/>
        </pc:sldMkLst>
      </pc:sldChg>
      <pc:sldChg chg="del">
        <pc:chgData name="Cathrine Løes Sørby" userId="453ffb51-d645-44fe-b265-43846f0ff910" providerId="ADAL" clId="{57E623F0-FC58-4ADC-9629-38F155B6FD40}" dt="2023-10-17T10:52:23.005" v="185" actId="2696"/>
        <pc:sldMkLst>
          <pc:docMk/>
          <pc:sldMk cId="3530632185" sldId="264"/>
        </pc:sldMkLst>
      </pc:sldChg>
      <pc:sldChg chg="del">
        <pc:chgData name="Cathrine Løes Sørby" userId="453ffb51-d645-44fe-b265-43846f0ff910" providerId="ADAL" clId="{57E623F0-FC58-4ADC-9629-38F155B6FD40}" dt="2023-10-17T09:24:03.960" v="166" actId="2696"/>
        <pc:sldMkLst>
          <pc:docMk/>
          <pc:sldMk cId="0" sldId="277"/>
        </pc:sldMkLst>
      </pc:sldChg>
      <pc:sldChg chg="delSp del">
        <pc:chgData name="Cathrine Løes Sørby" userId="453ffb51-d645-44fe-b265-43846f0ff910" providerId="ADAL" clId="{57E623F0-FC58-4ADC-9629-38F155B6FD40}" dt="2023-10-17T09:22:58.690" v="12" actId="47"/>
        <pc:sldMkLst>
          <pc:docMk/>
          <pc:sldMk cId="0" sldId="289"/>
        </pc:sldMkLst>
        <pc:picChg chg="del">
          <ac:chgData name="Cathrine Løes Sørby" userId="453ffb51-d645-44fe-b265-43846f0ff910" providerId="ADAL" clId="{57E623F0-FC58-4ADC-9629-38F155B6FD40}" dt="2023-10-17T09:22:23.979" v="10"/>
          <ac:picMkLst>
            <pc:docMk/>
            <pc:sldMk cId="0" sldId="289"/>
            <ac:picMk id="2" creationId="{44C271BF-3254-EDFB-F047-09D9B0E75777}"/>
          </ac:picMkLst>
        </pc:picChg>
      </pc:sldChg>
      <pc:sldChg chg="modSp del mod">
        <pc:chgData name="Cathrine Løes Sørby" userId="453ffb51-d645-44fe-b265-43846f0ff910" providerId="ADAL" clId="{57E623F0-FC58-4ADC-9629-38F155B6FD40}" dt="2023-10-17T09:20:59.621" v="5" actId="2696"/>
        <pc:sldMkLst>
          <pc:docMk/>
          <pc:sldMk cId="0" sldId="290"/>
        </pc:sldMkLst>
        <pc:spChg chg="mod">
          <ac:chgData name="Cathrine Løes Sørby" userId="453ffb51-d645-44fe-b265-43846f0ff910" providerId="ADAL" clId="{57E623F0-FC58-4ADC-9629-38F155B6FD40}" dt="2023-10-17T09:20:48.606" v="3" actId="21"/>
          <ac:spMkLst>
            <pc:docMk/>
            <pc:sldMk cId="0" sldId="290"/>
            <ac:spMk id="16386" creationId="{06FBE9FF-01BB-9F9B-355A-5BD972D94F49}"/>
          </ac:spMkLst>
        </pc:spChg>
      </pc:sldChg>
      <pc:sldChg chg="ord modNotesTx">
        <pc:chgData name="Cathrine Løes Sørby" userId="453ffb51-d645-44fe-b265-43846f0ff910" providerId="ADAL" clId="{57E623F0-FC58-4ADC-9629-38F155B6FD40}" dt="2023-10-17T11:12:59.516" v="630"/>
        <pc:sldMkLst>
          <pc:docMk/>
          <pc:sldMk cId="1889731387" sldId="291"/>
        </pc:sldMkLst>
      </pc:sldChg>
      <pc:sldChg chg="del">
        <pc:chgData name="Cathrine Løes Sørby" userId="453ffb51-d645-44fe-b265-43846f0ff910" providerId="ADAL" clId="{57E623F0-FC58-4ADC-9629-38F155B6FD40}" dt="2023-10-17T10:52:28.668" v="187" actId="2696"/>
        <pc:sldMkLst>
          <pc:docMk/>
          <pc:sldMk cId="96313030" sldId="293"/>
        </pc:sldMkLst>
      </pc:sldChg>
      <pc:sldChg chg="del">
        <pc:chgData name="Cathrine Løes Sørby" userId="453ffb51-d645-44fe-b265-43846f0ff910" providerId="ADAL" clId="{57E623F0-FC58-4ADC-9629-38F155B6FD40}" dt="2023-10-17T10:52:52.769" v="188" actId="47"/>
        <pc:sldMkLst>
          <pc:docMk/>
          <pc:sldMk cId="1866874507" sldId="294"/>
        </pc:sldMkLst>
      </pc:sldChg>
      <pc:sldChg chg="addSp delSp modSp new mod modClrScheme chgLayout modNotesTx">
        <pc:chgData name="Cathrine Løes Sørby" userId="453ffb51-d645-44fe-b265-43846f0ff910" providerId="ADAL" clId="{57E623F0-FC58-4ADC-9629-38F155B6FD40}" dt="2023-10-17T11:39:10.801" v="669" actId="5793"/>
        <pc:sldMkLst>
          <pc:docMk/>
          <pc:sldMk cId="2189214693" sldId="295"/>
        </pc:sldMkLst>
        <pc:spChg chg="del">
          <ac:chgData name="Cathrine Løes Sørby" userId="453ffb51-d645-44fe-b265-43846f0ff910" providerId="ADAL" clId="{57E623F0-FC58-4ADC-9629-38F155B6FD40}" dt="2023-10-17T09:20:33.194" v="2" actId="26606"/>
          <ac:spMkLst>
            <pc:docMk/>
            <pc:sldMk cId="2189214693" sldId="295"/>
            <ac:spMk id="2" creationId="{DAD0B69A-7DF7-7BBF-A222-A66C6CAEA13C}"/>
          </ac:spMkLst>
        </pc:spChg>
        <pc:spChg chg="del">
          <ac:chgData name="Cathrine Løes Sørby" userId="453ffb51-d645-44fe-b265-43846f0ff910" providerId="ADAL" clId="{57E623F0-FC58-4ADC-9629-38F155B6FD40}" dt="2023-10-17T09:20:33.194" v="2" actId="26606"/>
          <ac:spMkLst>
            <pc:docMk/>
            <pc:sldMk cId="2189214693" sldId="295"/>
            <ac:spMk id="3" creationId="{9D3E703F-3959-BB2F-09BB-086A2EB03BDC}"/>
          </ac:spMkLst>
        </pc:spChg>
        <pc:picChg chg="add mod">
          <ac:chgData name="Cathrine Løes Sørby" userId="453ffb51-d645-44fe-b265-43846f0ff910" providerId="ADAL" clId="{57E623F0-FC58-4ADC-9629-38F155B6FD40}" dt="2023-10-17T09:20:33.194" v="2" actId="26606"/>
          <ac:picMkLst>
            <pc:docMk/>
            <pc:sldMk cId="2189214693" sldId="295"/>
            <ac:picMk id="5" creationId="{9FF7A732-9245-7D48-289C-44256038EF87}"/>
          </ac:picMkLst>
        </pc:picChg>
      </pc:sldChg>
      <pc:sldChg chg="addSp delSp new del">
        <pc:chgData name="Cathrine Løes Sørby" userId="453ffb51-d645-44fe-b265-43846f0ff910" providerId="ADAL" clId="{57E623F0-FC58-4ADC-9629-38F155B6FD40}" dt="2023-10-17T09:22:22.798" v="9" actId="680"/>
        <pc:sldMkLst>
          <pc:docMk/>
          <pc:sldMk cId="584625641" sldId="296"/>
        </pc:sldMkLst>
        <pc:picChg chg="add del">
          <ac:chgData name="Cathrine Løes Sørby" userId="453ffb51-d645-44fe-b265-43846f0ff910" providerId="ADAL" clId="{57E623F0-FC58-4ADC-9629-38F155B6FD40}" dt="2023-10-17T09:22:22.170" v="8"/>
          <ac:picMkLst>
            <pc:docMk/>
            <pc:sldMk cId="584625641" sldId="296"/>
            <ac:picMk id="4" creationId="{C4CB617F-8DF5-A74B-7BE8-B512758CF938}"/>
          </ac:picMkLst>
        </pc:picChg>
      </pc:sldChg>
      <pc:sldChg chg="delDesignElem modNotesTx">
        <pc:chgData name="Cathrine Løes Sørby" userId="453ffb51-d645-44fe-b265-43846f0ff910" providerId="ADAL" clId="{57E623F0-FC58-4ADC-9629-38F155B6FD40}" dt="2023-10-17T11:04:47.303" v="548" actId="20577"/>
        <pc:sldMkLst>
          <pc:docMk/>
          <pc:sldMk cId="4227944378" sldId="301"/>
        </pc:sldMkLst>
      </pc:sldChg>
      <pc:sldChg chg="addSp delSp modSp new del mod ord">
        <pc:chgData name="Cathrine Løes Sørby" userId="453ffb51-d645-44fe-b265-43846f0ff910" providerId="ADAL" clId="{57E623F0-FC58-4ADC-9629-38F155B6FD40}" dt="2023-10-17T11:12:40.943" v="628" actId="47"/>
        <pc:sldMkLst>
          <pc:docMk/>
          <pc:sldMk cId="3466916980" sldId="302"/>
        </pc:sldMkLst>
        <pc:spChg chg="mod">
          <ac:chgData name="Cathrine Løes Sørby" userId="453ffb51-d645-44fe-b265-43846f0ff910" providerId="ADAL" clId="{57E623F0-FC58-4ADC-9629-38F155B6FD40}" dt="2023-10-17T11:10:56.137" v="575" actId="21"/>
          <ac:spMkLst>
            <pc:docMk/>
            <pc:sldMk cId="3466916980" sldId="302"/>
            <ac:spMk id="2" creationId="{37F37ACF-A52B-556B-D067-12064A603A65}"/>
          </ac:spMkLst>
        </pc:spChg>
        <pc:spChg chg="mod">
          <ac:chgData name="Cathrine Løes Sørby" userId="453ffb51-d645-44fe-b265-43846f0ff910" providerId="ADAL" clId="{57E623F0-FC58-4ADC-9629-38F155B6FD40}" dt="2023-10-17T11:06:07.234" v="554" actId="1076"/>
          <ac:spMkLst>
            <pc:docMk/>
            <pc:sldMk cId="3466916980" sldId="302"/>
            <ac:spMk id="3" creationId="{F4225E5A-7E73-AD82-2C78-53B9C5C7A674}"/>
          </ac:spMkLst>
        </pc:spChg>
        <pc:picChg chg="add del mod">
          <ac:chgData name="Cathrine Løes Sørby" userId="453ffb51-d645-44fe-b265-43846f0ff910" providerId="ADAL" clId="{57E623F0-FC58-4ADC-9629-38F155B6FD40}" dt="2023-10-17T11:11:13.513" v="582" actId="478"/>
          <ac:picMkLst>
            <pc:docMk/>
            <pc:sldMk cId="3466916980" sldId="302"/>
            <ac:picMk id="5" creationId="{FB59AAAA-6937-EE07-A137-642E5ADA7C86}"/>
          </ac:picMkLst>
        </pc:picChg>
        <pc:picChg chg="add del mod">
          <ac:chgData name="Cathrine Løes Sørby" userId="453ffb51-d645-44fe-b265-43846f0ff910" providerId="ADAL" clId="{57E623F0-FC58-4ADC-9629-38F155B6FD40}" dt="2023-10-17T11:10:20.856" v="568"/>
          <ac:picMkLst>
            <pc:docMk/>
            <pc:sldMk cId="3466916980" sldId="302"/>
            <ac:picMk id="6" creationId="{79C228DE-3B52-2737-C1AE-539493CB3822}"/>
          </ac:picMkLst>
        </pc:picChg>
        <pc:picChg chg="add del">
          <ac:chgData name="Cathrine Løes Sørby" userId="453ffb51-d645-44fe-b265-43846f0ff910" providerId="ADAL" clId="{57E623F0-FC58-4ADC-9629-38F155B6FD40}" dt="2023-10-17T11:10:19.013" v="566"/>
          <ac:picMkLst>
            <pc:docMk/>
            <pc:sldMk cId="3466916980" sldId="302"/>
            <ac:picMk id="7" creationId="{01E2865E-DCFF-7672-A053-2F8120416110}"/>
          </ac:picMkLst>
        </pc:picChg>
        <pc:picChg chg="add del">
          <ac:chgData name="Cathrine Løes Sørby" userId="453ffb51-d645-44fe-b265-43846f0ff910" providerId="ADAL" clId="{57E623F0-FC58-4ADC-9629-38F155B6FD40}" dt="2023-10-17T11:11:08.410" v="580" actId="22"/>
          <ac:picMkLst>
            <pc:docMk/>
            <pc:sldMk cId="3466916980" sldId="302"/>
            <ac:picMk id="9" creationId="{D2E70119-92B2-C3B2-46CE-95B0DAA59EEC}"/>
          </ac:picMkLst>
        </pc:picChg>
        <pc:picChg chg="add del">
          <ac:chgData name="Cathrine Løes Sørby" userId="453ffb51-d645-44fe-b265-43846f0ff910" providerId="ADAL" clId="{57E623F0-FC58-4ADC-9629-38F155B6FD40}" dt="2023-10-17T11:11:19.960" v="584" actId="478"/>
          <ac:picMkLst>
            <pc:docMk/>
            <pc:sldMk cId="3466916980" sldId="302"/>
            <ac:picMk id="11" creationId="{0D91C9DF-D381-1F6C-B7BC-42F87172BBD1}"/>
          </ac:picMkLst>
        </pc:picChg>
      </pc:sldChg>
      <pc:sldChg chg="addSp modSp new del mod ord">
        <pc:chgData name="Cathrine Løes Sørby" userId="453ffb51-d645-44fe-b265-43846f0ff910" providerId="ADAL" clId="{57E623F0-FC58-4ADC-9629-38F155B6FD40}" dt="2023-10-17T11:14:37.974" v="646" actId="47"/>
        <pc:sldMkLst>
          <pc:docMk/>
          <pc:sldMk cId="1924062208" sldId="303"/>
        </pc:sldMkLst>
        <pc:spChg chg="mod">
          <ac:chgData name="Cathrine Løes Sørby" userId="453ffb51-d645-44fe-b265-43846f0ff910" providerId="ADAL" clId="{57E623F0-FC58-4ADC-9629-38F155B6FD40}" dt="2023-10-17T11:13:37.586" v="637" actId="21"/>
          <ac:spMkLst>
            <pc:docMk/>
            <pc:sldMk cId="1924062208" sldId="303"/>
            <ac:spMk id="2" creationId="{02C2B28C-5399-E007-CDEC-91A9BD997670}"/>
          </ac:spMkLst>
        </pc:spChg>
        <pc:spChg chg="mod">
          <ac:chgData name="Cathrine Løes Sørby" userId="453ffb51-d645-44fe-b265-43846f0ff910" providerId="ADAL" clId="{57E623F0-FC58-4ADC-9629-38F155B6FD40}" dt="2023-10-17T11:13:52.357" v="639" actId="14100"/>
          <ac:spMkLst>
            <pc:docMk/>
            <pc:sldMk cId="1924062208" sldId="303"/>
            <ac:spMk id="3" creationId="{C5971442-F709-0304-05A8-084818400345}"/>
          </ac:spMkLst>
        </pc:spChg>
        <pc:picChg chg="add">
          <ac:chgData name="Cathrine Løes Sørby" userId="453ffb51-d645-44fe-b265-43846f0ff910" providerId="ADAL" clId="{57E623F0-FC58-4ADC-9629-38F155B6FD40}" dt="2023-10-17T11:12:00.181" v="626"/>
          <ac:picMkLst>
            <pc:docMk/>
            <pc:sldMk cId="1924062208" sldId="303"/>
            <ac:picMk id="4" creationId="{795FAAF7-0478-3EDF-CE10-B8884F25262E}"/>
          </ac:picMkLst>
        </pc:picChg>
      </pc:sldChg>
      <pc:sldChg chg="addSp delSp modSp new del mod">
        <pc:chgData name="Cathrine Løes Sørby" userId="453ffb51-d645-44fe-b265-43846f0ff910" providerId="ADAL" clId="{57E623F0-FC58-4ADC-9629-38F155B6FD40}" dt="2023-10-17T11:11:00.815" v="578" actId="680"/>
        <pc:sldMkLst>
          <pc:docMk/>
          <pc:sldMk cId="3251613785" sldId="303"/>
        </pc:sldMkLst>
        <pc:spChg chg="add del">
          <ac:chgData name="Cathrine Løes Sørby" userId="453ffb51-d645-44fe-b265-43846f0ff910" providerId="ADAL" clId="{57E623F0-FC58-4ADC-9629-38F155B6FD40}" dt="2023-10-17T11:10:57.223" v="576" actId="26606"/>
          <ac:spMkLst>
            <pc:docMk/>
            <pc:sldMk cId="3251613785" sldId="303"/>
            <ac:spMk id="2" creationId="{049615FF-FE72-EAC9-C3CB-E959C79FB4D6}"/>
          </ac:spMkLst>
        </pc:spChg>
        <pc:spChg chg="add del">
          <ac:chgData name="Cathrine Løes Sørby" userId="453ffb51-d645-44fe-b265-43846f0ff910" providerId="ADAL" clId="{57E623F0-FC58-4ADC-9629-38F155B6FD40}" dt="2023-10-17T11:11:00.229" v="577"/>
          <ac:spMkLst>
            <pc:docMk/>
            <pc:sldMk cId="3251613785" sldId="303"/>
            <ac:spMk id="3" creationId="{2A78F130-8BF2-307D-F746-A6E019B8FD0D}"/>
          </ac:spMkLst>
        </pc:spChg>
        <pc:spChg chg="add del">
          <ac:chgData name="Cathrine Løes Sørby" userId="453ffb51-d645-44fe-b265-43846f0ff910" providerId="ADAL" clId="{57E623F0-FC58-4ADC-9629-38F155B6FD40}" dt="2023-10-17T11:10:55.552" v="574" actId="22"/>
          <ac:spMkLst>
            <pc:docMk/>
            <pc:sldMk cId="3251613785" sldId="303"/>
            <ac:spMk id="6" creationId="{9616386A-723E-CE73-8B9F-75C4D26CEA5B}"/>
          </ac:spMkLst>
        </pc:spChg>
        <pc:picChg chg="add del mod">
          <ac:chgData name="Cathrine Løes Sørby" userId="453ffb51-d645-44fe-b265-43846f0ff910" providerId="ADAL" clId="{57E623F0-FC58-4ADC-9629-38F155B6FD40}" dt="2023-10-17T11:11:00.229" v="577"/>
          <ac:picMkLst>
            <pc:docMk/>
            <pc:sldMk cId="3251613785" sldId="303"/>
            <ac:picMk id="4" creationId="{BC74AD91-94E9-4A37-9FA1-967DFEF8D534}"/>
          </ac:picMkLst>
        </pc:picChg>
      </pc:sldChg>
      <pc:sldChg chg="new del">
        <pc:chgData name="Cathrine Løes Sørby" userId="453ffb51-d645-44fe-b265-43846f0ff910" providerId="ADAL" clId="{57E623F0-FC58-4ADC-9629-38F155B6FD40}" dt="2023-10-17T11:14:36.470" v="645" actId="47"/>
        <pc:sldMkLst>
          <pc:docMk/>
          <pc:sldMk cId="4094231144" sldId="304"/>
        </pc:sldMkLst>
      </pc:sldChg>
      <pc:sldChg chg="addSp delSp modSp new mod">
        <pc:chgData name="Cathrine Løes Sørby" userId="453ffb51-d645-44fe-b265-43846f0ff910" providerId="ADAL" clId="{57E623F0-FC58-4ADC-9629-38F155B6FD40}" dt="2023-10-17T11:14:50.750" v="647" actId="1076"/>
        <pc:sldMkLst>
          <pc:docMk/>
          <pc:sldMk cId="3056104034" sldId="305"/>
        </pc:sldMkLst>
        <pc:spChg chg="mod">
          <ac:chgData name="Cathrine Løes Sørby" userId="453ffb51-d645-44fe-b265-43846f0ff910" providerId="ADAL" clId="{57E623F0-FC58-4ADC-9629-38F155B6FD40}" dt="2023-10-17T11:13:41.201" v="638"/>
          <ac:spMkLst>
            <pc:docMk/>
            <pc:sldMk cId="3056104034" sldId="305"/>
            <ac:spMk id="2" creationId="{ED248F07-0DE7-F149-4508-698F1CCA1665}"/>
          </ac:spMkLst>
        </pc:spChg>
        <pc:spChg chg="mod">
          <ac:chgData name="Cathrine Løes Sørby" userId="453ffb51-d645-44fe-b265-43846f0ff910" providerId="ADAL" clId="{57E623F0-FC58-4ADC-9629-38F155B6FD40}" dt="2023-10-17T11:14:31.874" v="644" actId="1076"/>
          <ac:spMkLst>
            <pc:docMk/>
            <pc:sldMk cId="3056104034" sldId="305"/>
            <ac:spMk id="3" creationId="{5A2901CC-AAD6-AD85-9298-EDEB8A811B46}"/>
          </ac:spMkLst>
        </pc:spChg>
        <pc:picChg chg="add del">
          <ac:chgData name="Cathrine Løes Sørby" userId="453ffb51-d645-44fe-b265-43846f0ff910" providerId="ADAL" clId="{57E623F0-FC58-4ADC-9629-38F155B6FD40}" dt="2023-10-17T11:14:03.126" v="641" actId="478"/>
          <ac:picMkLst>
            <pc:docMk/>
            <pc:sldMk cId="3056104034" sldId="305"/>
            <ac:picMk id="5" creationId="{749BB2CF-2433-A35D-873F-DEBBDCA2D3E3}"/>
          </ac:picMkLst>
        </pc:picChg>
        <pc:picChg chg="add mod">
          <ac:chgData name="Cathrine Løes Sørby" userId="453ffb51-d645-44fe-b265-43846f0ff910" providerId="ADAL" clId="{57E623F0-FC58-4ADC-9629-38F155B6FD40}" dt="2023-10-17T11:14:50.750" v="647" actId="1076"/>
          <ac:picMkLst>
            <pc:docMk/>
            <pc:sldMk cId="3056104034" sldId="305"/>
            <ac:picMk id="6" creationId="{DD7AB700-6562-BA38-7E20-C439966FCFCD}"/>
          </ac:picMkLst>
        </pc:picChg>
      </pc:sldChg>
    </pc:docChg>
  </pc:docChgLst>
  <pc:docChgLst>
    <pc:chgData name="Ida Marie Lillestrand Kittelsen" userId="S::ida.kittelsen@io.kommune.no::12154653-0a60-4281-8b62-82febac9ddd6" providerId="AD" clId="Web-{FF032C20-28F0-412A-AA27-AD8D0C2FF689}"/>
    <pc:docChg chg="modSld sldOrd">
      <pc:chgData name="Ida Marie Lillestrand Kittelsen" userId="S::ida.kittelsen@io.kommune.no::12154653-0a60-4281-8b62-82febac9ddd6" providerId="AD" clId="Web-{FF032C20-28F0-412A-AA27-AD8D0C2FF689}" dt="2023-09-19T08:26:58.022" v="48"/>
      <pc:docMkLst>
        <pc:docMk/>
      </pc:docMkLst>
      <pc:sldChg chg="ord">
        <pc:chgData name="Ida Marie Lillestrand Kittelsen" userId="S::ida.kittelsen@io.kommune.no::12154653-0a60-4281-8b62-82febac9ddd6" providerId="AD" clId="Web-{FF032C20-28F0-412A-AA27-AD8D0C2FF689}" dt="2023-09-19T08:25:21.864" v="0"/>
        <pc:sldMkLst>
          <pc:docMk/>
          <pc:sldMk cId="1899313437" sldId="292"/>
        </pc:sldMkLst>
      </pc:sldChg>
      <pc:sldChg chg="modSp ord modNotes">
        <pc:chgData name="Ida Marie Lillestrand Kittelsen" userId="S::ida.kittelsen@io.kommune.no::12154653-0a60-4281-8b62-82febac9ddd6" providerId="AD" clId="Web-{FF032C20-28F0-412A-AA27-AD8D0C2FF689}" dt="2023-09-19T08:26:58.022" v="48"/>
        <pc:sldMkLst>
          <pc:docMk/>
          <pc:sldMk cId="1866874507" sldId="294"/>
        </pc:sldMkLst>
        <pc:spChg chg="mod">
          <ac:chgData name="Ida Marie Lillestrand Kittelsen" userId="S::ida.kittelsen@io.kommune.no::12154653-0a60-4281-8b62-82febac9ddd6" providerId="AD" clId="Web-{FF032C20-28F0-412A-AA27-AD8D0C2FF689}" dt="2023-09-19T08:26:54.428" v="47" actId="20577"/>
          <ac:spMkLst>
            <pc:docMk/>
            <pc:sldMk cId="1866874507" sldId="294"/>
            <ac:spMk id="2" creationId="{CB32BFC0-F9A9-13ED-A43F-4FB2BAD8A2F0}"/>
          </ac:spMkLst>
        </pc:spChg>
      </pc:sldChg>
    </pc:docChg>
  </pc:docChgLst>
  <pc:docChgLst>
    <pc:chgData name="Cathrine Løes Sørby" userId="453ffb51-d645-44fe-b265-43846f0ff910" providerId="ADAL" clId="{66CF2ED8-C467-4700-8886-4B45193F1D17}"/>
    <pc:docChg chg="delSld modSld">
      <pc:chgData name="Cathrine Løes Sørby" userId="453ffb51-d645-44fe-b265-43846f0ff910" providerId="ADAL" clId="{66CF2ED8-C467-4700-8886-4B45193F1D17}" dt="2023-10-26T10:16:12.512" v="441" actId="20577"/>
      <pc:docMkLst>
        <pc:docMk/>
      </pc:docMkLst>
      <pc:sldChg chg="modNotesTx">
        <pc:chgData name="Cathrine Løes Sørby" userId="453ffb51-d645-44fe-b265-43846f0ff910" providerId="ADAL" clId="{66CF2ED8-C467-4700-8886-4B45193F1D17}" dt="2023-10-26T10:06:52.725" v="267" actId="113"/>
        <pc:sldMkLst>
          <pc:docMk/>
          <pc:sldMk cId="0" sldId="266"/>
        </pc:sldMkLst>
      </pc:sldChg>
      <pc:sldChg chg="del">
        <pc:chgData name="Cathrine Løes Sørby" userId="453ffb51-d645-44fe-b265-43846f0ff910" providerId="ADAL" clId="{66CF2ED8-C467-4700-8886-4B45193F1D17}" dt="2023-10-26T10:05:19.442" v="256" actId="2696"/>
        <pc:sldMkLst>
          <pc:docMk/>
          <pc:sldMk cId="1889731387" sldId="291"/>
        </pc:sldMkLst>
      </pc:sldChg>
      <pc:sldChg chg="del">
        <pc:chgData name="Cathrine Løes Sørby" userId="453ffb51-d645-44fe-b265-43846f0ff910" providerId="ADAL" clId="{66CF2ED8-C467-4700-8886-4B45193F1D17}" dt="2023-10-26T10:04:54.504" v="253" actId="2696"/>
        <pc:sldMkLst>
          <pc:docMk/>
          <pc:sldMk cId="1899313437" sldId="292"/>
        </pc:sldMkLst>
      </pc:sldChg>
      <pc:sldChg chg="modSp mod modNotesTx">
        <pc:chgData name="Cathrine Løes Sørby" userId="453ffb51-d645-44fe-b265-43846f0ff910" providerId="ADAL" clId="{66CF2ED8-C467-4700-8886-4B45193F1D17}" dt="2023-10-26T10:16:12.512" v="441" actId="20577"/>
        <pc:sldMkLst>
          <pc:docMk/>
          <pc:sldMk cId="3056104034" sldId="305"/>
        </pc:sldMkLst>
        <pc:spChg chg="mod">
          <ac:chgData name="Cathrine Løes Sørby" userId="453ffb51-d645-44fe-b265-43846f0ff910" providerId="ADAL" clId="{66CF2ED8-C467-4700-8886-4B45193F1D17}" dt="2023-10-26T10:16:12.512" v="441" actId="20577"/>
          <ac:spMkLst>
            <pc:docMk/>
            <pc:sldMk cId="3056104034" sldId="305"/>
            <ac:spMk id="2" creationId="{ED248F07-0DE7-F149-4508-698F1CCA1665}"/>
          </ac:spMkLst>
        </pc:spChg>
        <pc:spChg chg="mod">
          <ac:chgData name="Cathrine Løes Sørby" userId="453ffb51-d645-44fe-b265-43846f0ff910" providerId="ADAL" clId="{66CF2ED8-C467-4700-8886-4B45193F1D17}" dt="2023-10-26T10:05:51.181" v="260" actId="1076"/>
          <ac:spMkLst>
            <pc:docMk/>
            <pc:sldMk cId="3056104034" sldId="305"/>
            <ac:spMk id="3" creationId="{5A2901CC-AAD6-AD85-9298-EDEB8A811B46}"/>
          </ac:spMkLst>
        </pc:spChg>
        <pc:picChg chg="mod">
          <ac:chgData name="Cathrine Løes Sørby" userId="453ffb51-d645-44fe-b265-43846f0ff910" providerId="ADAL" clId="{66CF2ED8-C467-4700-8886-4B45193F1D17}" dt="2023-10-26T10:05:57.854" v="262" actId="1076"/>
          <ac:picMkLst>
            <pc:docMk/>
            <pc:sldMk cId="3056104034" sldId="305"/>
            <ac:picMk id="6" creationId="{DD7AB700-6562-BA38-7E20-C439966FCFCD}"/>
          </ac:picMkLst>
        </pc:picChg>
      </pc:sldChg>
      <pc:sldChg chg="modNotesTx">
        <pc:chgData name="Cathrine Løes Sørby" userId="453ffb51-d645-44fe-b265-43846f0ff910" providerId="ADAL" clId="{66CF2ED8-C467-4700-8886-4B45193F1D17}" dt="2023-10-26T10:02:42.836" v="35" actId="20577"/>
        <pc:sldMkLst>
          <pc:docMk/>
          <pc:sldMk cId="3113347575" sldId="307"/>
        </pc:sldMkLst>
      </pc:sldChg>
      <pc:sldChg chg="modNotesTx">
        <pc:chgData name="Cathrine Løes Sørby" userId="453ffb51-d645-44fe-b265-43846f0ff910" providerId="ADAL" clId="{66CF2ED8-C467-4700-8886-4B45193F1D17}" dt="2023-10-26T10:04:18.419" v="251" actId="20577"/>
        <pc:sldMkLst>
          <pc:docMk/>
          <pc:sldMk cId="3413481222" sldId="308"/>
        </pc:sldMkLst>
      </pc:sldChg>
    </pc:docChg>
  </pc:docChgLst>
  <pc:docChgLst>
    <pc:chgData name="Cathrine Løes Sørby" userId="S::cathrine.sorby@io.kommune.no::453ffb51-d645-44fe-b265-43846f0ff910" providerId="AD" clId="Web-{C3E4B88E-2FCF-4230-A10A-216D38FD11DE}"/>
    <pc:docChg chg="modSld">
      <pc:chgData name="Cathrine Løes Sørby" userId="S::cathrine.sorby@io.kommune.no::453ffb51-d645-44fe-b265-43846f0ff910" providerId="AD" clId="Web-{C3E4B88E-2FCF-4230-A10A-216D38FD11DE}" dt="2023-10-17T09:18:53.683" v="1" actId="20577"/>
      <pc:docMkLst>
        <pc:docMk/>
      </pc:docMkLst>
      <pc:sldChg chg="modSp">
        <pc:chgData name="Cathrine Løes Sørby" userId="S::cathrine.sorby@io.kommune.no::453ffb51-d645-44fe-b265-43846f0ff910" providerId="AD" clId="Web-{C3E4B88E-2FCF-4230-A10A-216D38FD11DE}" dt="2023-10-17T09:18:53.683" v="1" actId="20577"/>
        <pc:sldMkLst>
          <pc:docMk/>
          <pc:sldMk cId="0" sldId="290"/>
        </pc:sldMkLst>
        <pc:spChg chg="mod">
          <ac:chgData name="Cathrine Løes Sørby" userId="S::cathrine.sorby@io.kommune.no::453ffb51-d645-44fe-b265-43846f0ff910" providerId="AD" clId="Web-{C3E4B88E-2FCF-4230-A10A-216D38FD11DE}" dt="2023-10-17T09:18:53.683" v="1" actId="20577"/>
          <ac:spMkLst>
            <pc:docMk/>
            <pc:sldMk cId="0" sldId="290"/>
            <ac:spMk id="16386" creationId="{06FBE9FF-01BB-9F9B-355A-5BD972D94F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D792D-8770-4305-9AB9-BBAC142C6D4D}" type="datetimeFigureOut">
              <a:rPr lang="nb-NO" smtClean="0"/>
              <a:t>26.10.2023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499A5-8583-488D-BD6C-457C972297AB}" type="slidenum">
              <a:rPr lang="nb-NO" smtClean="0"/>
              <a:t>‹#›</a:t>
            </a:fld>
            <a:endParaRPr lang="nb-NO"/>
          </a:p>
        </p:txBody>
      </p:sp>
    </p:spTree>
    <p:extLst>
      <p:ext uri="{BB962C8B-B14F-4D97-AF65-F5344CB8AC3E}">
        <p14:creationId xmlns:p14="http://schemas.microsoft.com/office/powerpoint/2010/main" val="232823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Robustebarn-prosjekt/EXQ13o7HaitOqFLpZvLfiSUB8QMwKKpeRnCFG2w3ivtPgQ?e=ZPpikb&amp;nav=eyJyZWZlcnJhbEluZm8iOnsicmVmZXJyYWxBcHAiOiJTdHJlYW1XZWJBcHAiLCJyZWZlcnJhbFZpZXciOiJTaGFyZURpYWxvZyIsInJlZmVycmFsQXBwUGxhdGZvcm0iOiJXZWIiLCJyZWZlcnJhbE1vZGUiOiJ2aWV3In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CjSVYNp-L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v.nrk.no/serie/tema-psykisk-helse/sesong/7/episode/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a:solidFill>
                  <a:schemeClr val="tx2"/>
                </a:solidFill>
                <a:ea typeface="+mj-lt"/>
                <a:cs typeface="Calibri"/>
              </a:rPr>
              <a:t>TROLLS Justin Timberlake Can`t stop the feeling: </a:t>
            </a:r>
            <a:r>
              <a:rPr lang="en-US">
                <a:solidFill>
                  <a:schemeClr val="tx2"/>
                </a:solidFill>
                <a:hlinkClick r:id="rId3"/>
              </a:rPr>
              <a:t>Robuste barn Can't Stop The Feeling.mp4</a:t>
            </a:r>
            <a:r>
              <a:rPr lang="en-US" sz="1200">
                <a:solidFill>
                  <a:schemeClr val="tx2"/>
                </a:solidFill>
                <a:ea typeface="+mj-lt"/>
                <a:cs typeface="Calibri"/>
              </a:rPr>
              <a:t>  </a:t>
            </a:r>
            <a:r>
              <a:rPr lang="en-US" sz="1200">
                <a:ea typeface="+mj-lt"/>
                <a:cs typeface="Calibri"/>
              </a:rPr>
              <a:t> </a:t>
            </a:r>
          </a:p>
          <a:p>
            <a:r>
              <a:rPr lang="en-US" sz="1200">
                <a:ea typeface="+mj-lt"/>
                <a:cs typeface="Calibri"/>
              </a:rPr>
              <a:t>Varer ca 3 </a:t>
            </a:r>
            <a:r>
              <a:rPr lang="en-US" sz="1200" err="1">
                <a:ea typeface="+mj-lt"/>
                <a:cs typeface="Calibri"/>
              </a:rPr>
              <a:t>minutter</a:t>
            </a:r>
            <a:endParaRPr lang="nb-NO">
              <a:cs typeface="Calibri"/>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123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atin typeface="+mj-lt"/>
              </a:rPr>
              <a:t>Male rommet:</a:t>
            </a:r>
            <a:endParaRPr lang="nb-NO"/>
          </a:p>
          <a:p>
            <a:r>
              <a:rPr lang="nb-NO">
                <a:hlinkClick r:id="rId3"/>
              </a:rPr>
              <a:t>https://youtu.be/-CjSVYNp-Lk</a:t>
            </a:r>
            <a:endParaRPr lang="nb-NO"/>
          </a:p>
          <a:p>
            <a:endParaRPr lang="nb-NO"/>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err="1"/>
              <a:t>Hva</a:t>
            </a:r>
            <a:r>
              <a:rPr lang="en-US" b="1"/>
              <a:t> er </a:t>
            </a:r>
            <a:r>
              <a:rPr lang="en-US" b="1" err="1"/>
              <a:t>egentlig</a:t>
            </a:r>
            <a:r>
              <a:rPr lang="en-US" b="1"/>
              <a:t> </a:t>
            </a:r>
            <a:r>
              <a:rPr lang="en-US" b="1" err="1"/>
              <a:t>følelser</a:t>
            </a:r>
            <a:r>
              <a:rPr lang="en-US" b="1"/>
              <a:t>?</a:t>
            </a:r>
            <a:r>
              <a:rPr lang="en-US"/>
              <a:t> </a:t>
            </a:r>
            <a:r>
              <a:rPr lang="en-US" err="1"/>
              <a:t>Følelser</a:t>
            </a:r>
            <a:r>
              <a:rPr lang="en-US"/>
              <a:t> </a:t>
            </a:r>
            <a:r>
              <a:rPr lang="en-US" err="1"/>
              <a:t>gir</a:t>
            </a:r>
            <a:r>
              <a:rPr lang="en-US"/>
              <a:t> </a:t>
            </a:r>
            <a:r>
              <a:rPr lang="en-US" err="1"/>
              <a:t>oss</a:t>
            </a:r>
            <a:r>
              <a:rPr lang="en-US"/>
              <a:t> </a:t>
            </a:r>
            <a:r>
              <a:rPr lang="en-US" err="1"/>
              <a:t>beskjed</a:t>
            </a:r>
            <a:r>
              <a:rPr lang="en-US"/>
              <a:t> om </a:t>
            </a:r>
            <a:r>
              <a:rPr lang="en-US" err="1"/>
              <a:t>hva</a:t>
            </a:r>
            <a:r>
              <a:rPr lang="en-US"/>
              <a:t> vi </a:t>
            </a:r>
            <a:r>
              <a:rPr lang="en-US" err="1"/>
              <a:t>har</a:t>
            </a:r>
            <a:r>
              <a:rPr lang="en-US"/>
              <a:t> </a:t>
            </a:r>
            <a:r>
              <a:rPr lang="en-US" err="1"/>
              <a:t>trenger</a:t>
            </a:r>
            <a:r>
              <a:rPr lang="en-US"/>
              <a:t> </a:t>
            </a:r>
            <a:r>
              <a:rPr lang="en-US" err="1"/>
              <a:t>og</a:t>
            </a:r>
            <a:r>
              <a:rPr lang="en-US"/>
              <a:t> </a:t>
            </a:r>
            <a:r>
              <a:rPr lang="en-US" err="1"/>
              <a:t>har</a:t>
            </a:r>
            <a:r>
              <a:rPr lang="en-US"/>
              <a:t> </a:t>
            </a:r>
            <a:r>
              <a:rPr lang="en-US" err="1"/>
              <a:t>behov</a:t>
            </a:r>
            <a:r>
              <a:rPr lang="en-US"/>
              <a:t> for.</a:t>
            </a:r>
          </a:p>
          <a:p>
            <a:r>
              <a:rPr lang="en-US" err="1">
                <a:cs typeface="Calibri"/>
              </a:rPr>
              <a:t>Følelser</a:t>
            </a:r>
            <a:r>
              <a:rPr lang="en-US">
                <a:cs typeface="Calibri"/>
              </a:rPr>
              <a:t> vises </a:t>
            </a:r>
            <a:r>
              <a:rPr lang="en-US" err="1">
                <a:cs typeface="Calibri"/>
              </a:rPr>
              <a:t>utenpå</a:t>
            </a:r>
            <a:r>
              <a:rPr lang="en-US">
                <a:cs typeface="Calibri"/>
              </a:rPr>
              <a:t>, men </a:t>
            </a:r>
            <a:r>
              <a:rPr lang="en-US" err="1">
                <a:cs typeface="Calibri"/>
              </a:rPr>
              <a:t>kan</a:t>
            </a:r>
            <a:r>
              <a:rPr lang="en-US">
                <a:cs typeface="Calibri"/>
              </a:rPr>
              <a:t> </a:t>
            </a:r>
            <a:r>
              <a:rPr lang="en-US" err="1">
                <a:cs typeface="Calibri"/>
              </a:rPr>
              <a:t>også</a:t>
            </a:r>
            <a:r>
              <a:rPr lang="en-US">
                <a:cs typeface="Calibri"/>
              </a:rPr>
              <a:t> </a:t>
            </a:r>
            <a:r>
              <a:rPr lang="en-US" err="1">
                <a:cs typeface="Calibri"/>
              </a:rPr>
              <a:t>kjennes</a:t>
            </a:r>
            <a:r>
              <a:rPr lang="en-US">
                <a:cs typeface="Calibri"/>
              </a:rPr>
              <a:t> I </a:t>
            </a:r>
            <a:r>
              <a:rPr lang="en-US" err="1">
                <a:cs typeface="Calibri"/>
              </a:rPr>
              <a:t>kroppen</a:t>
            </a:r>
            <a:r>
              <a:rPr lang="en-US">
                <a:cs typeface="Calibri"/>
              </a:rPr>
              <a:t>. </a:t>
            </a:r>
            <a:r>
              <a:rPr lang="en-US" err="1">
                <a:cs typeface="Calibri"/>
              </a:rPr>
              <a:t>F.eks</a:t>
            </a:r>
            <a:r>
              <a:rPr lang="en-US">
                <a:cs typeface="Calibri"/>
              </a:rPr>
              <a:t> </a:t>
            </a:r>
            <a:r>
              <a:rPr lang="en-US" err="1">
                <a:cs typeface="Calibri"/>
              </a:rPr>
              <a:t>når</a:t>
            </a:r>
            <a:r>
              <a:rPr lang="en-US">
                <a:cs typeface="Calibri"/>
              </a:rPr>
              <a:t> man </a:t>
            </a:r>
            <a:r>
              <a:rPr lang="en-US" err="1">
                <a:cs typeface="Calibri"/>
              </a:rPr>
              <a:t>gruer</a:t>
            </a:r>
            <a:r>
              <a:rPr lang="en-US">
                <a:cs typeface="Calibri"/>
              </a:rPr>
              <a:t> seg </a:t>
            </a:r>
            <a:r>
              <a:rPr lang="en-US" err="1">
                <a:cs typeface="Calibri"/>
              </a:rPr>
              <a:t>til</a:t>
            </a:r>
            <a:r>
              <a:rPr lang="en-US">
                <a:cs typeface="Calibri"/>
              </a:rPr>
              <a:t> </a:t>
            </a:r>
            <a:r>
              <a:rPr lang="en-US" err="1">
                <a:cs typeface="Calibri"/>
              </a:rPr>
              <a:t>noe</a:t>
            </a:r>
            <a:r>
              <a:rPr lang="en-US">
                <a:cs typeface="Calibri"/>
              </a:rPr>
              <a:t>, </a:t>
            </a:r>
            <a:r>
              <a:rPr lang="en-US" err="1">
                <a:cs typeface="Calibri"/>
              </a:rPr>
              <a:t>kan</a:t>
            </a:r>
            <a:r>
              <a:rPr lang="en-US">
                <a:cs typeface="Calibri"/>
              </a:rPr>
              <a:t> man </a:t>
            </a:r>
            <a:r>
              <a:rPr lang="en-US" err="1">
                <a:cs typeface="Calibri"/>
              </a:rPr>
              <a:t>få</a:t>
            </a:r>
            <a:r>
              <a:rPr lang="en-US">
                <a:cs typeface="Calibri"/>
              </a:rPr>
              <a:t> </a:t>
            </a:r>
            <a:r>
              <a:rPr lang="en-US" err="1">
                <a:cs typeface="Calibri"/>
              </a:rPr>
              <a:t>vondt</a:t>
            </a:r>
            <a:r>
              <a:rPr lang="en-US">
                <a:cs typeface="Calibri"/>
              </a:rPr>
              <a:t> I </a:t>
            </a:r>
            <a:r>
              <a:rPr lang="en-US" err="1">
                <a:cs typeface="Calibri"/>
              </a:rPr>
              <a:t>magen</a:t>
            </a:r>
            <a:r>
              <a:rPr lang="en-US">
                <a:cs typeface="Calibri"/>
              </a:rPr>
              <a:t> </a:t>
            </a:r>
            <a:r>
              <a:rPr lang="en-US" err="1">
                <a:cs typeface="Calibri"/>
              </a:rPr>
              <a:t>eller</a:t>
            </a:r>
            <a:r>
              <a:rPr lang="en-US">
                <a:cs typeface="Calibri"/>
              </a:rPr>
              <a:t> </a:t>
            </a:r>
            <a:r>
              <a:rPr lang="en-US" err="1">
                <a:cs typeface="Calibri"/>
              </a:rPr>
              <a:t>en</a:t>
            </a:r>
            <a:r>
              <a:rPr lang="en-US">
                <a:cs typeface="Calibri"/>
              </a:rPr>
              <a:t> </a:t>
            </a:r>
            <a:r>
              <a:rPr lang="en-US" err="1">
                <a:cs typeface="Calibri"/>
              </a:rPr>
              <a:t>klump</a:t>
            </a:r>
            <a:r>
              <a:rPr lang="en-US">
                <a:cs typeface="Calibri"/>
              </a:rPr>
              <a:t> I </a:t>
            </a:r>
            <a:r>
              <a:rPr lang="en-US" err="1">
                <a:cs typeface="Calibri"/>
              </a:rPr>
              <a:t>brystet</a:t>
            </a:r>
            <a:r>
              <a:rPr lang="en-US">
                <a:cs typeface="Calibri"/>
              </a:rPr>
              <a:t>. Dette er </a:t>
            </a:r>
            <a:r>
              <a:rPr lang="en-US" err="1">
                <a:cs typeface="Calibri"/>
              </a:rPr>
              <a:t>helt</a:t>
            </a:r>
            <a:r>
              <a:rPr lang="en-US">
                <a:cs typeface="Calibri"/>
              </a:rPr>
              <a:t> </a:t>
            </a:r>
            <a:r>
              <a:rPr lang="en-US" err="1">
                <a:cs typeface="Calibri"/>
              </a:rPr>
              <a:t>vanlig</a:t>
            </a:r>
            <a:r>
              <a:rPr lang="en-US">
                <a:cs typeface="Calibri"/>
              </a:rPr>
              <a:t>, </a:t>
            </a:r>
            <a:r>
              <a:rPr lang="en-US" err="1">
                <a:cs typeface="Calibri"/>
              </a:rPr>
              <a:t>og</a:t>
            </a:r>
            <a:r>
              <a:rPr lang="en-US">
                <a:cs typeface="Calibri"/>
              </a:rPr>
              <a:t> </a:t>
            </a:r>
            <a:r>
              <a:rPr lang="en-US" err="1">
                <a:cs typeface="Calibri"/>
              </a:rPr>
              <a:t>kroppens</a:t>
            </a:r>
            <a:r>
              <a:rPr lang="en-US">
                <a:cs typeface="Calibri"/>
              </a:rPr>
              <a:t> </a:t>
            </a:r>
            <a:r>
              <a:rPr lang="en-US" err="1">
                <a:cs typeface="Calibri"/>
              </a:rPr>
              <a:t>måte</a:t>
            </a:r>
            <a:r>
              <a:rPr lang="en-US">
                <a:cs typeface="Calibri"/>
              </a:rPr>
              <a:t> å </a:t>
            </a:r>
            <a:r>
              <a:rPr lang="en-US" err="1">
                <a:cs typeface="Calibri"/>
              </a:rPr>
              <a:t>si</a:t>
            </a:r>
            <a:r>
              <a:rPr lang="en-US">
                <a:cs typeface="Calibri"/>
              </a:rPr>
              <a:t> </a:t>
            </a:r>
            <a:r>
              <a:rPr lang="en-US" err="1">
                <a:cs typeface="Calibri"/>
              </a:rPr>
              <a:t>ifra</a:t>
            </a:r>
            <a:r>
              <a:rPr lang="en-US">
                <a:cs typeface="Calibri"/>
              </a:rPr>
              <a:t> </a:t>
            </a:r>
            <a:r>
              <a:rPr lang="en-US" err="1">
                <a:cs typeface="Calibri"/>
              </a:rPr>
              <a:t>på</a:t>
            </a:r>
            <a:r>
              <a:rPr lang="en-US">
                <a:cs typeface="Calibri"/>
              </a:rPr>
              <a:t>!</a:t>
            </a:r>
            <a:endParaRPr lang="en-US"/>
          </a:p>
          <a:p>
            <a:endParaRPr lang="en-US">
              <a:cs typeface="Calibri"/>
            </a:endParaRPr>
          </a:p>
          <a:p>
            <a:r>
              <a:rPr lang="en-US" b="1">
                <a:cs typeface="Calibri"/>
              </a:rPr>
              <a:t>Er det </a:t>
            </a:r>
            <a:r>
              <a:rPr lang="en-US" b="1" err="1">
                <a:cs typeface="Calibri"/>
              </a:rPr>
              <a:t>lov</a:t>
            </a:r>
            <a:r>
              <a:rPr lang="en-US" b="1">
                <a:cs typeface="Calibri"/>
              </a:rPr>
              <a:t> å vise alle </a:t>
            </a:r>
            <a:r>
              <a:rPr lang="en-US" b="1" err="1">
                <a:cs typeface="Calibri"/>
              </a:rPr>
              <a:t>følelser</a:t>
            </a:r>
            <a:r>
              <a:rPr lang="en-US" b="1">
                <a:cs typeface="Calibri"/>
              </a:rPr>
              <a:t>?</a:t>
            </a:r>
          </a:p>
          <a:p>
            <a:r>
              <a:rPr lang="en-US">
                <a:cs typeface="Calibri"/>
              </a:rPr>
              <a:t>JA! Det er bra for </a:t>
            </a:r>
            <a:r>
              <a:rPr lang="en-US" err="1">
                <a:cs typeface="Calibri"/>
              </a:rPr>
              <a:t>oss</a:t>
            </a:r>
            <a:r>
              <a:rPr lang="en-US">
                <a:cs typeface="Calibri"/>
              </a:rPr>
              <a:t> å vise </a:t>
            </a:r>
            <a:r>
              <a:rPr lang="en-US" err="1">
                <a:cs typeface="Calibri"/>
              </a:rPr>
              <a:t>følelsene</a:t>
            </a:r>
            <a:r>
              <a:rPr lang="en-US">
                <a:cs typeface="Calibri"/>
              </a:rPr>
              <a:t> </a:t>
            </a:r>
            <a:r>
              <a:rPr lang="en-US" err="1">
                <a:cs typeface="Calibri"/>
              </a:rPr>
              <a:t>våre</a:t>
            </a:r>
            <a:r>
              <a:rPr lang="en-US">
                <a:cs typeface="Calibri"/>
              </a:rPr>
              <a:t> - men det er </a:t>
            </a:r>
            <a:r>
              <a:rPr lang="en-US" err="1">
                <a:cs typeface="Calibri"/>
              </a:rPr>
              <a:t>ikke</a:t>
            </a:r>
            <a:r>
              <a:rPr lang="en-US">
                <a:cs typeface="Calibri"/>
              </a:rPr>
              <a:t> </a:t>
            </a:r>
            <a:r>
              <a:rPr lang="en-US" err="1">
                <a:cs typeface="Calibri"/>
              </a:rPr>
              <a:t>lov</a:t>
            </a:r>
            <a:r>
              <a:rPr lang="en-US">
                <a:cs typeface="Calibri"/>
              </a:rPr>
              <a:t> å </a:t>
            </a:r>
            <a:r>
              <a:rPr lang="en-US" err="1">
                <a:cs typeface="Calibri"/>
              </a:rPr>
              <a:t>skade</a:t>
            </a:r>
            <a:r>
              <a:rPr lang="en-US">
                <a:cs typeface="Calibri"/>
              </a:rPr>
              <a:t>/</a:t>
            </a:r>
            <a:r>
              <a:rPr lang="en-US" err="1">
                <a:cs typeface="Calibri"/>
              </a:rPr>
              <a:t>gjøre</a:t>
            </a:r>
            <a:r>
              <a:rPr lang="en-US">
                <a:cs typeface="Calibri"/>
              </a:rPr>
              <a:t> </a:t>
            </a:r>
            <a:r>
              <a:rPr lang="en-US" err="1">
                <a:cs typeface="Calibri"/>
              </a:rPr>
              <a:t>vonde</a:t>
            </a:r>
            <a:r>
              <a:rPr lang="en-US">
                <a:cs typeface="Calibri"/>
              </a:rPr>
              <a:t> ting mot </a:t>
            </a:r>
            <a:r>
              <a:rPr lang="en-US" err="1">
                <a:cs typeface="Calibri"/>
              </a:rPr>
              <a:t>andre</a:t>
            </a:r>
            <a:r>
              <a:rPr lang="en-US">
                <a:cs typeface="Calibri"/>
              </a:rPr>
              <a:t> </a:t>
            </a:r>
            <a:r>
              <a:rPr lang="en-US" err="1">
                <a:cs typeface="Calibri"/>
              </a:rPr>
              <a:t>selv</a:t>
            </a:r>
            <a:r>
              <a:rPr lang="en-US">
                <a:cs typeface="Calibri"/>
              </a:rPr>
              <a:t> om man </a:t>
            </a:r>
            <a:r>
              <a:rPr lang="en-US" err="1">
                <a:cs typeface="Calibri"/>
              </a:rPr>
              <a:t>har</a:t>
            </a:r>
            <a:r>
              <a:rPr lang="en-US">
                <a:cs typeface="Calibri"/>
              </a:rPr>
              <a:t> </a:t>
            </a:r>
            <a:r>
              <a:rPr lang="en-US" err="1">
                <a:cs typeface="Calibri"/>
              </a:rPr>
              <a:t>sterke</a:t>
            </a:r>
            <a:r>
              <a:rPr lang="en-US">
                <a:cs typeface="Calibri"/>
              </a:rPr>
              <a:t> </a:t>
            </a:r>
            <a:r>
              <a:rPr lang="en-US" err="1">
                <a:cs typeface="Calibri"/>
              </a:rPr>
              <a:t>følelser</a:t>
            </a:r>
            <a:r>
              <a:rPr lang="en-US">
                <a:cs typeface="Calibri"/>
              </a:rPr>
              <a:t>.</a:t>
            </a:r>
          </a:p>
          <a:p>
            <a:r>
              <a:rPr lang="en-US">
                <a:cs typeface="Calibri"/>
              </a:rPr>
              <a:t> </a:t>
            </a:r>
          </a:p>
          <a:p>
            <a:r>
              <a:rPr lang="en-US" err="1">
                <a:cs typeface="Calibri"/>
              </a:rPr>
              <a:t>Nå</a:t>
            </a:r>
            <a:r>
              <a:rPr lang="en-US">
                <a:cs typeface="Calibri"/>
              </a:rPr>
              <a:t> </a:t>
            </a:r>
            <a:r>
              <a:rPr lang="en-US" err="1">
                <a:cs typeface="Calibri"/>
              </a:rPr>
              <a:t>skal</a:t>
            </a:r>
            <a:r>
              <a:rPr lang="en-US">
                <a:cs typeface="Calibri"/>
              </a:rPr>
              <a:t> vi se </a:t>
            </a:r>
            <a:r>
              <a:rPr lang="en-US" err="1">
                <a:cs typeface="Calibri"/>
              </a:rPr>
              <a:t>en</a:t>
            </a:r>
            <a:r>
              <a:rPr lang="en-US">
                <a:cs typeface="Calibri"/>
              </a:rPr>
              <a:t> film om å </a:t>
            </a:r>
            <a:r>
              <a:rPr lang="en-US" err="1">
                <a:cs typeface="Calibri"/>
              </a:rPr>
              <a:t>være</a:t>
            </a:r>
            <a:r>
              <a:rPr lang="en-US">
                <a:cs typeface="Calibri"/>
              </a:rPr>
              <a:t> REDD. </a:t>
            </a:r>
            <a:r>
              <a:rPr lang="en-US"/>
              <a:t>Vi </a:t>
            </a:r>
            <a:r>
              <a:rPr lang="en-US" err="1"/>
              <a:t>møter</a:t>
            </a:r>
            <a:r>
              <a:rPr lang="en-US"/>
              <a:t> Magnus. Magnus </a:t>
            </a:r>
            <a:r>
              <a:rPr lang="en-US" err="1"/>
              <a:t>har</a:t>
            </a:r>
            <a:r>
              <a:rPr lang="en-US"/>
              <a:t> </a:t>
            </a:r>
            <a:r>
              <a:rPr lang="en-US" err="1"/>
              <a:t>høydeskrekk</a:t>
            </a:r>
            <a:r>
              <a:rPr lang="en-US"/>
              <a:t> </a:t>
            </a:r>
            <a:r>
              <a:rPr lang="en-US" err="1"/>
              <a:t>og</a:t>
            </a:r>
            <a:r>
              <a:rPr lang="en-US"/>
              <a:t> </a:t>
            </a:r>
            <a:r>
              <a:rPr lang="en-US" err="1"/>
              <a:t>får</a:t>
            </a:r>
            <a:r>
              <a:rPr lang="en-US"/>
              <a:t> store </a:t>
            </a:r>
            <a:r>
              <a:rPr lang="en-US" err="1"/>
              <a:t>problemer</a:t>
            </a:r>
            <a:r>
              <a:rPr lang="en-US"/>
              <a:t> </a:t>
            </a:r>
            <a:r>
              <a:rPr lang="en-US" err="1"/>
              <a:t>når</a:t>
            </a:r>
            <a:r>
              <a:rPr lang="en-US"/>
              <a:t> </a:t>
            </a:r>
            <a:r>
              <a:rPr lang="en-US" err="1"/>
              <a:t>kameratene</a:t>
            </a:r>
            <a:r>
              <a:rPr lang="en-US"/>
              <a:t> </a:t>
            </a:r>
            <a:r>
              <a:rPr lang="en-US" err="1"/>
              <a:t>vil</a:t>
            </a:r>
            <a:r>
              <a:rPr lang="en-US"/>
              <a:t> at </a:t>
            </a:r>
            <a:r>
              <a:rPr lang="en-US" err="1"/>
              <a:t>han</a:t>
            </a:r>
            <a:r>
              <a:rPr lang="en-US"/>
              <a:t> </a:t>
            </a:r>
            <a:r>
              <a:rPr lang="en-US" err="1"/>
              <a:t>skal</a:t>
            </a:r>
            <a:r>
              <a:rPr lang="en-US"/>
              <a:t> </a:t>
            </a:r>
            <a:r>
              <a:rPr lang="en-US" err="1"/>
              <a:t>hoppe</a:t>
            </a:r>
            <a:r>
              <a:rPr lang="en-US"/>
              <a:t> </a:t>
            </a:r>
            <a:r>
              <a:rPr lang="en-US" err="1"/>
              <a:t>fra</a:t>
            </a:r>
            <a:r>
              <a:rPr lang="en-US"/>
              <a:t> </a:t>
            </a:r>
            <a:r>
              <a:rPr lang="en-US" err="1"/>
              <a:t>femmeren</a:t>
            </a:r>
            <a:r>
              <a:rPr lang="en-US"/>
              <a:t>.</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Plassholder for lysbildenummer 3"/>
          <p:cNvSpPr>
            <a:spLocks noGrp="1"/>
          </p:cNvSpPr>
          <p:nvPr>
            <p:ph type="sldNum" sz="quarter" idx="5"/>
          </p:nvPr>
        </p:nvSpPr>
        <p:spPr/>
        <p:txBody>
          <a:bodyPr/>
          <a:lstStyle/>
          <a:p>
            <a:fld id="{54C16F20-777F-4923-8466-C81159EF6CB4}" type="slidenum">
              <a:rPr lang="nb-NO" smtClean="0"/>
              <a:t>4</a:t>
            </a:fld>
            <a:endParaRPr lang="nb-NO"/>
          </a:p>
        </p:txBody>
      </p:sp>
    </p:spTree>
    <p:extLst>
      <p:ext uri="{BB962C8B-B14F-4D97-AF65-F5344CB8AC3E}">
        <p14:creationId xmlns:p14="http://schemas.microsoft.com/office/powerpoint/2010/main" val="355147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hlinkClick r:id="rId3"/>
              </a:rPr>
              <a:t>https://tv.nrk.no/serie/tema-psykisk-helse/sesong/7/episode/3</a:t>
            </a:r>
            <a:endParaRPr lang="nb-NO"/>
          </a:p>
          <a:p>
            <a:endParaRPr lang="nb-NO">
              <a:cs typeface="Calibri"/>
            </a:endParaRPr>
          </a:p>
          <a:p>
            <a:r>
              <a:rPr lang="nb-NO"/>
              <a:t>Varighet 4:44</a:t>
            </a:r>
            <a:endParaRPr lang="nb-NO">
              <a:cs typeface="Calibri" panose="020F0502020204030204"/>
            </a:endParaRPr>
          </a:p>
          <a:p>
            <a:endParaRPr lang="nb-NO"/>
          </a:p>
          <a:p>
            <a:endParaRPr lang="nb-NO"/>
          </a:p>
        </p:txBody>
      </p:sp>
      <p:sp>
        <p:nvSpPr>
          <p:cNvPr id="4" name="Plassholder for lysbildenummer 3"/>
          <p:cNvSpPr>
            <a:spLocks noGrp="1"/>
          </p:cNvSpPr>
          <p:nvPr>
            <p:ph type="sldNum" sz="quarter" idx="5"/>
          </p:nvPr>
        </p:nvSpPr>
        <p:spPr/>
        <p:txBody>
          <a:bodyPr/>
          <a:lstStyle/>
          <a:p>
            <a:fld id="{DAF499A5-8583-488D-BD6C-457C972297AB}" type="slidenum">
              <a:rPr lang="nb-NO" smtClean="0"/>
              <a:t>5</a:t>
            </a:fld>
            <a:endParaRPr lang="nb-NO"/>
          </a:p>
        </p:txBody>
      </p:sp>
    </p:spTree>
    <p:extLst>
      <p:ext uri="{BB962C8B-B14F-4D97-AF65-F5344CB8AC3E}">
        <p14:creationId xmlns:p14="http://schemas.microsoft.com/office/powerpoint/2010/main" val="251203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Hva tenker dere at Magnus føler i denne filmen?</a:t>
            </a:r>
          </a:p>
          <a:p>
            <a:r>
              <a:rPr lang="nb-NO"/>
              <a:t>Kan han ha flere følelser samtidig?</a:t>
            </a:r>
          </a:p>
          <a:p>
            <a:endParaRPr lang="nb-NO"/>
          </a:p>
          <a:p>
            <a:r>
              <a:rPr lang="nb-NO"/>
              <a:t>Hvordan kan det kjennes ut i kroppen når man er redd?</a:t>
            </a:r>
          </a:p>
        </p:txBody>
      </p:sp>
      <p:sp>
        <p:nvSpPr>
          <p:cNvPr id="4" name="Plassholder for lysbildenummer 3"/>
          <p:cNvSpPr>
            <a:spLocks noGrp="1"/>
          </p:cNvSpPr>
          <p:nvPr>
            <p:ph type="sldNum" sz="quarter" idx="5"/>
          </p:nvPr>
        </p:nvSpPr>
        <p:spPr/>
        <p:txBody>
          <a:bodyPr/>
          <a:lstStyle/>
          <a:p>
            <a:fld id="{DAF499A5-8583-488D-BD6C-457C972297AB}" type="slidenum">
              <a:rPr lang="nb-NO" smtClean="0"/>
              <a:t>6</a:t>
            </a:fld>
            <a:endParaRPr lang="nb-NO"/>
          </a:p>
        </p:txBody>
      </p:sp>
    </p:spTree>
    <p:extLst>
      <p:ext uri="{BB962C8B-B14F-4D97-AF65-F5344CB8AC3E}">
        <p14:creationId xmlns:p14="http://schemas.microsoft.com/office/powerpoint/2010/main" val="3810873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r>
              <a:rPr lang="nb-NO"/>
              <a:t>De fleste av oss opplever det godt når andre forstår at vi har det vondt og ønsker å hjelpe oss. Derfor er det veldig fint å snakke med noen når vi har det vanskelig. Det kan være mamma, pappa eller voksne på skolen. </a:t>
            </a:r>
          </a:p>
          <a:p>
            <a:r>
              <a:rPr lang="nb-NO"/>
              <a:t>Det kan også vært lurt å øve på det som vi er redde for, gradvis. Da kan vi oppleve at det vi er redde for ikke er så farlig allikevel. Magnus var redd for å hoppe fra femmeren, men fikk hjelp av en venn til å øve på å hoppe fra kanten først.</a:t>
            </a:r>
          </a:p>
          <a:p>
            <a:endParaRPr lang="nb-NO"/>
          </a:p>
          <a:p>
            <a:r>
              <a:rPr lang="nb-NO"/>
              <a:t>Noen ganger kan det ligge andre følelser under enn det som vises utenpå oss. For eksempel viser vi tristhet, men er redde. Eller vi sier at vi har det bra selv om vi har det vondt. </a:t>
            </a:r>
          </a:p>
          <a:p>
            <a:endParaRPr lang="nb-NO"/>
          </a:p>
          <a:p>
            <a:r>
              <a:rPr lang="nb-NO"/>
              <a:t>Hvorfor er det dumt å skjule følelser? Du får ikke det du trenger av andre, og det tar lengre tid før følelsen går over. </a:t>
            </a:r>
          </a:p>
          <a:p>
            <a:r>
              <a:rPr lang="nb-NO"/>
              <a:t>Det er bedre å vise følelsene sine, og snakke om dem. Da tar vi bedre vare på oss selv, og kan lettere få det vi trenger av andre. </a:t>
            </a:r>
          </a:p>
          <a:p>
            <a:endParaRPr lang="nb-NO"/>
          </a:p>
        </p:txBody>
      </p:sp>
      <p:sp>
        <p:nvSpPr>
          <p:cNvPr id="4" name="Plassholder for lysbildenummer 3"/>
          <p:cNvSpPr>
            <a:spLocks noGrp="1"/>
          </p:cNvSpPr>
          <p:nvPr>
            <p:ph type="sldNum" sz="quarter" idx="5"/>
          </p:nvPr>
        </p:nvSpPr>
        <p:spPr/>
        <p:txBody>
          <a:bodyPr/>
          <a:lstStyle/>
          <a:p>
            <a:fld id="{DAF499A5-8583-488D-BD6C-457C972297AB}" type="slidenum">
              <a:rPr lang="nb-NO" smtClean="0"/>
              <a:t>7</a:t>
            </a:fld>
            <a:endParaRPr lang="nb-NO"/>
          </a:p>
        </p:txBody>
      </p:sp>
    </p:spTree>
    <p:extLst>
      <p:ext uri="{BB962C8B-B14F-4D97-AF65-F5344CB8AC3E}">
        <p14:creationId xmlns:p14="http://schemas.microsoft.com/office/powerpoint/2010/main" val="95520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t>Lille speil på veggen der:</a:t>
            </a:r>
            <a:endParaRPr lang="en-US"/>
          </a:p>
          <a:p>
            <a:pPr>
              <a:defRPr/>
            </a:pPr>
            <a:r>
              <a:rPr lang="nb-NO" b="1"/>
              <a:t>Formål</a:t>
            </a:r>
            <a:r>
              <a:rPr lang="nb-NO"/>
              <a:t>: Øve sensitivitet for andres kroppsspråk. Trene på å lede og å la seg lede.  </a:t>
            </a:r>
          </a:p>
          <a:p>
            <a:pPr>
              <a:defRPr/>
            </a:pPr>
            <a:r>
              <a:rPr lang="nb-NO" b="1"/>
              <a:t>Beskrivelse</a:t>
            </a:r>
            <a:r>
              <a:rPr lang="nb-NO"/>
              <a:t>: To og to elever står rett mot hverandre. Én er et virkelig menneske, den andre skal være speilbildet. Bevegelsene må være sene, for at speilbildet skal rekke å følge med. En øvelse for å trene opp sensitivitet for andre menneskers kroppsspråk.</a:t>
            </a:r>
          </a:p>
          <a:p>
            <a:pPr>
              <a:defRPr/>
            </a:pPr>
            <a:endParaRPr lang="nb-NO" b="1"/>
          </a:p>
          <a:p>
            <a:pPr>
              <a:defRPr/>
            </a:pPr>
            <a:r>
              <a:rPr lang="nb-NO" b="1"/>
              <a:t>Hviskeleken </a:t>
            </a:r>
          </a:p>
          <a:p>
            <a:pPr>
              <a:defRPr/>
            </a:pPr>
            <a:r>
              <a:rPr lang="nb-NO" b="1"/>
              <a:t>Formål: </a:t>
            </a:r>
            <a:r>
              <a:rPr lang="nb-NO"/>
              <a:t>Humor og lek</a:t>
            </a:r>
          </a:p>
          <a:p>
            <a:pPr>
              <a:defRPr/>
            </a:pPr>
            <a:r>
              <a:rPr lang="nb-NO" b="1"/>
              <a:t>Beskrivelse</a:t>
            </a:r>
            <a:r>
              <a:rPr lang="nb-NO"/>
              <a:t>: Elevene står i ring. Lærer starter med å hviske en kort setning til sin skulderpartner. Skulderpartner hvisker videre til neste person, og slik fortsetter det hele veien rundt. Da avsløres det hva som ble hvisket den siste gangen og hva som ble opprinnelig sagt.  </a:t>
            </a:r>
          </a:p>
          <a:p>
            <a:pPr>
              <a:defRPr/>
            </a:pPr>
            <a:endParaRPr lang="nb-NO"/>
          </a:p>
          <a:p>
            <a:pPr>
              <a:defRPr/>
            </a:pPr>
            <a:r>
              <a:rPr lang="nb-NO"/>
              <a:t>Tips: Vær oppmerksom negative utvikling og krenkende setninger – enten i starten eller på slutten. Setninger må ikke være sårende eller rangerende. I slike tilfeller stoppes leken, og gruppen må ta en prat om spillereglene, før leken eventuelt settes i gang ved en senere anledning. </a:t>
            </a:r>
          </a:p>
          <a:p>
            <a:pPr>
              <a:defRPr/>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731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endParaRPr lang="nb-NO" sz="1200" b="0" i="0" kern="1200">
              <a:solidFill>
                <a:schemeClr val="tx1"/>
              </a:solidFill>
              <a:effectLst/>
              <a:latin typeface="+mn-lt"/>
              <a:ea typeface="+mn-ea"/>
              <a:cs typeface="+mn-cs"/>
            </a:endParaRPr>
          </a:p>
          <a:p>
            <a:pPr marL="0" indent="0">
              <a:buNone/>
            </a:pPr>
            <a:r>
              <a:rPr lang="nb-NO" sz="1200">
                <a:ea typeface="+mn-lt"/>
                <a:cs typeface="+mn-lt"/>
              </a:rPr>
              <a:t>En badeball eller kosedyr sendes rundt i ringen etter tur. </a:t>
            </a:r>
          </a:p>
          <a:p>
            <a:pPr marL="0" indent="0">
              <a:buNone/>
            </a:pPr>
            <a:r>
              <a:rPr lang="nb-NO" sz="12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a typeface="+mn-lt"/>
                <a:cs typeface="+mn-lt"/>
              </a:rPr>
              <a:t>Vi bytter spørsmål underveis, f. eks når 5-6 elever har svart.</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539299-5568-3671-8407-B31C13F4C1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A666281-0334-EFFF-0362-4A53B31152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609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274779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6803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6216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7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299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33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046725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03600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942208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536289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00625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64678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93382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63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7471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25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19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03026"/>
      </p:ext>
    </p:extLst>
  </p:cSld>
  <p:clrMap bg1="lt1" tx1="dk1" bg2="lt2" tx2="dk2" accent1="accent1" accent2="accent2" accent3="accent3" accent4="accent4" accent5="accent5" accent6="accent6" hlink="hlink" folHlink="folHlink"/>
  <p:sldLayoutIdLst>
    <p:sldLayoutId id="2147483693"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0691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322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22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hyperlink" Target="https://www.youtube.com/watch?v=VUdeIFQtDYU" TargetMode="External"/><Relationship Id="rId4" Type="http://schemas.openxmlformats.org/officeDocument/2006/relationships/hyperlink" Target="https://iokommune.sharepoint.com/:v:/s/OPVRobustebarn-prosjekt/EXQ13o7HaitOqFLpZvLfiSUB8QMwKKpeRnCFG2w3ivtPgQ?e=ZPpikb&amp;nav=eyJyZWZlcnJhbEluZm8iOnsicmVmZXJyYWxBcHAiOiJTdHJlYW1XZWJBcHAiLCJyZWZlcnJhbFZpZXciOiJTaGFyZURpYWxvZyIsInJlZmVycmFsQXBwUGxhdGZvcm0iOiJXZWIiLCJyZWZlcnJhbE1vZGUiOiJ2aWV3In1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youtu.be/-CjSVYNp-Lk"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a:lstStyle/>
          <a:p>
            <a:r>
              <a:rPr lang="nb-NO">
                <a:solidFill>
                  <a:srgbClr val="008080"/>
                </a:solidFill>
              </a:rPr>
              <a:t>Følelser 4.trinn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a:extLst>
              <a:ext uri="{FF2B5EF4-FFF2-40B4-BE49-F238E27FC236}">
                <a16:creationId xmlns:a16="http://schemas.microsoft.com/office/drawing/2014/main" id="{DDB1F4A0-12A1-BECF-0CC0-A48C706C739D}"/>
              </a:ext>
            </a:extLst>
          </p:cNvPr>
          <p:cNvSpPr>
            <a:spLocks noGrp="1" noChangeArrowheads="1"/>
          </p:cNvSpPr>
          <p:nvPr>
            <p:ph type="title"/>
          </p:nvPr>
        </p:nvSpPr>
        <p:spPr bwMode="auto">
          <a:xfrm>
            <a:off x="4840288" y="1247775"/>
            <a:ext cx="6897687" cy="45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br>
              <a:rPr lang="nb-NO" sz="2800">
                <a:hlinkClick r:id="rId3" invalidUrl="http://">
                  <a:extLst>
                    <a:ext uri="{A12FA001-AC4F-418D-AE19-62706E023703}">
                      <ahyp:hlinkClr xmlns:ahyp="http://schemas.microsoft.com/office/drawing/2018/hyperlinkcolor" val="tx"/>
                    </a:ext>
                  </a:extLst>
                </a:hlinkClick>
              </a:rPr>
            </a:br>
            <a:r>
              <a:rPr lang="nb-NO" sz="2800">
                <a:solidFill>
                  <a:schemeClr val="tx2"/>
                </a:solidFill>
                <a:latin typeface="+mn-lt"/>
                <a:hlinkClick r:id="rId4"/>
              </a:rPr>
              <a:t>Vi spiller intromusikken</a:t>
            </a:r>
            <a:r>
              <a:rPr lang="nb-NO" sz="2800">
                <a:solidFill>
                  <a:schemeClr val="tx2"/>
                </a:solidFill>
                <a:latin typeface="+mn-lt"/>
                <a:hlinkClick r:id="rId5">
                  <a:extLst>
                    <a:ext uri="{A12FA001-AC4F-418D-AE19-62706E023703}">
                      <ahyp:hlinkClr xmlns:ahyp="http://schemas.microsoft.com/office/drawing/2018/hyperlinkcolor" val="tx"/>
                    </a:ext>
                  </a:extLst>
                </a:hlinkClick>
              </a:rPr>
              <a:t>!</a:t>
            </a:r>
            <a:br>
              <a:rPr lang="nb-NO" sz="2800">
                <a:latin typeface="+mn-lt"/>
                <a:hlinkClick r:id="rId5">
                  <a:extLst>
                    <a:ext uri="{A12FA001-AC4F-418D-AE19-62706E023703}">
                      <ahyp:hlinkClr xmlns:ahyp="http://schemas.microsoft.com/office/drawing/2018/hyperlinkcolor" val="tx"/>
                    </a:ext>
                  </a:extLst>
                </a:hlinkClick>
              </a:rPr>
            </a:br>
            <a:br>
              <a:rPr lang="nb-NO" sz="2800">
                <a:latin typeface="+mn-lt"/>
              </a:rPr>
            </a:br>
            <a:br>
              <a:rPr lang="nb-NO" sz="2800">
                <a:latin typeface="+mn-lt"/>
              </a:rPr>
            </a:br>
            <a:r>
              <a:rPr lang="nb-NO" sz="2800">
                <a:solidFill>
                  <a:schemeClr val="tx2"/>
                </a:solidFill>
                <a:latin typeface="+mn-lt"/>
              </a:rPr>
              <a:t>Vi rydder klasserommet</a:t>
            </a:r>
            <a:br>
              <a:rPr lang="nb-NO" sz="2800">
                <a:latin typeface="+mn-lt"/>
              </a:rPr>
            </a:br>
            <a:br>
              <a:rPr lang="nb-NO" sz="2800">
                <a:latin typeface="+mn-lt"/>
              </a:rPr>
            </a:br>
            <a:r>
              <a:rPr lang="nb-NO" sz="2800">
                <a:solidFill>
                  <a:schemeClr val="tx2"/>
                </a:solidFill>
                <a:latin typeface="+mn-lt"/>
              </a:rPr>
              <a:t>Vi samles i ringen og setter oss ned</a:t>
            </a:r>
            <a:br>
              <a:rPr lang="nb-NO" sz="2800">
                <a:latin typeface="+mn-lt"/>
              </a:rPr>
            </a:br>
            <a:br>
              <a:rPr lang="nb-NO" sz="2800">
                <a:latin typeface="+mn-lt"/>
              </a:rPr>
            </a:br>
            <a:br>
              <a:rPr lang="nb-NO" sz="6000"/>
            </a:br>
            <a:endParaRPr lang="nb-NO" altLang="nb-N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5D8B4F8-2CFD-C780-A59E-085F9ED6B7C7}"/>
              </a:ext>
            </a:extLst>
          </p:cNvPr>
          <p:cNvSpPr txBox="1"/>
          <p:nvPr/>
        </p:nvSpPr>
        <p:spPr>
          <a:xfrm>
            <a:off x="1584960" y="2316480"/>
            <a:ext cx="4876800" cy="769441"/>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b-NO" sz="4400">
                <a:solidFill>
                  <a:schemeClr val="tx2"/>
                </a:solidFill>
                <a:latin typeface="Calibri"/>
                <a:cs typeface="Calibri"/>
                <a:hlinkClick r:id="rId3">
                  <a:extLst>
                    <a:ext uri="{A12FA001-AC4F-418D-AE19-62706E023703}">
                      <ahyp:hlinkClr xmlns:ahyp="http://schemas.microsoft.com/office/drawing/2018/hyperlinkcolor" val="tx"/>
                    </a:ext>
                  </a:extLst>
                </a:hlinkClick>
              </a:rPr>
              <a:t>Pust og bevegelse</a:t>
            </a:r>
            <a:endParaRPr kumimoji="0" lang="nb-NO" sz="4400" b="0" i="0" u="none" strike="noStrike" kern="1200" cap="none" spc="0" normalizeH="0" baseline="0" noProof="0">
              <a:ln>
                <a:noFill/>
              </a:ln>
              <a:solidFill>
                <a:schemeClr val="tx2"/>
              </a:solidFill>
              <a:effectLst/>
              <a:uLnTx/>
              <a:uFillTx/>
              <a:latin typeface="Calibri"/>
              <a:cs typeface="Calibri"/>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0811073-89F5-46D6-83D8-BA764464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42855"/>
          </a:xfrm>
          <a:custGeom>
            <a:avLst/>
            <a:gdLst>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304043 w 12192000"/>
              <a:gd name="connsiteY45" fmla="*/ 3152858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763355 w 12192000"/>
              <a:gd name="connsiteY53" fmla="*/ 3224928 h 3442855"/>
              <a:gd name="connsiteX54" fmla="*/ 1654444 w 12192000"/>
              <a:gd name="connsiteY54" fmla="*/ 3229661 h 3442855"/>
              <a:gd name="connsiteX55" fmla="*/ 1629483 w 12192000"/>
              <a:gd name="connsiteY55" fmla="*/ 3232675 h 3442855"/>
              <a:gd name="connsiteX56" fmla="*/ 1573012 w 12192000"/>
              <a:gd name="connsiteY56" fmla="*/ 3250275 h 3442855"/>
              <a:gd name="connsiteX57" fmla="*/ 1525936 w 12192000"/>
              <a:gd name="connsiteY57" fmla="*/ 3243056 h 3442855"/>
              <a:gd name="connsiteX58" fmla="*/ 1515932 w 12192000"/>
              <a:gd name="connsiteY58" fmla="*/ 3243699 h 3442855"/>
              <a:gd name="connsiteX59" fmla="*/ 1418247 w 12192000"/>
              <a:gd name="connsiteY59" fmla="*/ 3236042 h 3442855"/>
              <a:gd name="connsiteX60" fmla="*/ 1311781 w 12192000"/>
              <a:gd name="connsiteY60" fmla="*/ 3207733 h 3442855"/>
              <a:gd name="connsiteX61" fmla="*/ 1287526 w 12192000"/>
              <a:gd name="connsiteY61" fmla="*/ 3195564 h 3442855"/>
              <a:gd name="connsiteX62" fmla="*/ 1275912 w 12192000"/>
              <a:gd name="connsiteY62" fmla="*/ 3202348 h 3442855"/>
              <a:gd name="connsiteX63" fmla="*/ 1160923 w 12192000"/>
              <a:gd name="connsiteY63" fmla="*/ 3219676 h 3442855"/>
              <a:gd name="connsiteX64" fmla="*/ 909690 w 12192000"/>
              <a:gd name="connsiteY64" fmla="*/ 3216919 h 3442855"/>
              <a:gd name="connsiteX65" fmla="*/ 764020 w 12192000"/>
              <a:gd name="connsiteY65" fmla="*/ 3235844 h 3442855"/>
              <a:gd name="connsiteX66" fmla="*/ 701915 w 12192000"/>
              <a:gd name="connsiteY66" fmla="*/ 3250223 h 3442855"/>
              <a:gd name="connsiteX67" fmla="*/ 463292 w 12192000"/>
              <a:gd name="connsiteY67" fmla="*/ 3316636 h 3442855"/>
              <a:gd name="connsiteX68" fmla="*/ 369865 w 12192000"/>
              <a:gd name="connsiteY68" fmla="*/ 3339094 h 3442855"/>
              <a:gd name="connsiteX69" fmla="*/ 318911 w 12192000"/>
              <a:gd name="connsiteY69" fmla="*/ 3367912 h 3442855"/>
              <a:gd name="connsiteX70" fmla="*/ 119548 w 12192000"/>
              <a:gd name="connsiteY70" fmla="*/ 3404651 h 3442855"/>
              <a:gd name="connsiteX71" fmla="*/ 0 w 12192000"/>
              <a:gd name="connsiteY71" fmla="*/ 3414000 h 3442855"/>
              <a:gd name="connsiteX72" fmla="*/ 0 w 12192000"/>
              <a:gd name="connsiteY72" fmla="*/ 2 h 3442855"/>
              <a:gd name="connsiteX73" fmla="*/ 3459904 w 12192000"/>
              <a:gd name="connsiteY73" fmla="*/ 1 h 3442855"/>
              <a:gd name="connsiteX74" fmla="*/ 3459907 w 12192000"/>
              <a:gd name="connsiteY74"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629483 w 12192000"/>
              <a:gd name="connsiteY53" fmla="*/ 3232675 h 3442855"/>
              <a:gd name="connsiteX54" fmla="*/ 1573012 w 12192000"/>
              <a:gd name="connsiteY54" fmla="*/ 3250275 h 3442855"/>
              <a:gd name="connsiteX55" fmla="*/ 1525936 w 12192000"/>
              <a:gd name="connsiteY55" fmla="*/ 3243056 h 3442855"/>
              <a:gd name="connsiteX56" fmla="*/ 1515932 w 12192000"/>
              <a:gd name="connsiteY56" fmla="*/ 3243699 h 3442855"/>
              <a:gd name="connsiteX57" fmla="*/ 1418247 w 12192000"/>
              <a:gd name="connsiteY57" fmla="*/ 3236042 h 3442855"/>
              <a:gd name="connsiteX58" fmla="*/ 1311781 w 12192000"/>
              <a:gd name="connsiteY58" fmla="*/ 3207733 h 3442855"/>
              <a:gd name="connsiteX59" fmla="*/ 1287526 w 12192000"/>
              <a:gd name="connsiteY59" fmla="*/ 3195564 h 3442855"/>
              <a:gd name="connsiteX60" fmla="*/ 1275912 w 12192000"/>
              <a:gd name="connsiteY60" fmla="*/ 3202348 h 3442855"/>
              <a:gd name="connsiteX61" fmla="*/ 1160923 w 12192000"/>
              <a:gd name="connsiteY61" fmla="*/ 3219676 h 3442855"/>
              <a:gd name="connsiteX62" fmla="*/ 909690 w 12192000"/>
              <a:gd name="connsiteY62" fmla="*/ 3216919 h 3442855"/>
              <a:gd name="connsiteX63" fmla="*/ 764020 w 12192000"/>
              <a:gd name="connsiteY63" fmla="*/ 3235844 h 3442855"/>
              <a:gd name="connsiteX64" fmla="*/ 701915 w 12192000"/>
              <a:gd name="connsiteY64" fmla="*/ 3250223 h 3442855"/>
              <a:gd name="connsiteX65" fmla="*/ 463292 w 12192000"/>
              <a:gd name="connsiteY65" fmla="*/ 3316636 h 3442855"/>
              <a:gd name="connsiteX66" fmla="*/ 369865 w 12192000"/>
              <a:gd name="connsiteY66" fmla="*/ 3339094 h 3442855"/>
              <a:gd name="connsiteX67" fmla="*/ 318911 w 12192000"/>
              <a:gd name="connsiteY67" fmla="*/ 3367912 h 3442855"/>
              <a:gd name="connsiteX68" fmla="*/ 119548 w 12192000"/>
              <a:gd name="connsiteY68" fmla="*/ 3404651 h 3442855"/>
              <a:gd name="connsiteX69" fmla="*/ 0 w 12192000"/>
              <a:gd name="connsiteY69" fmla="*/ 3414000 h 3442855"/>
              <a:gd name="connsiteX70" fmla="*/ 0 w 12192000"/>
              <a:gd name="connsiteY70" fmla="*/ 2 h 3442855"/>
              <a:gd name="connsiteX71" fmla="*/ 3459904 w 12192000"/>
              <a:gd name="connsiteY71" fmla="*/ 1 h 3442855"/>
              <a:gd name="connsiteX72" fmla="*/ 3459907 w 12192000"/>
              <a:gd name="connsiteY72"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15859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32874 w 12192000"/>
              <a:gd name="connsiteY33" fmla="*/ 2826106 h 3442855"/>
              <a:gd name="connsiteX34" fmla="*/ 9340481 w 12192000"/>
              <a:gd name="connsiteY34" fmla="*/ 2831628 h 3442855"/>
              <a:gd name="connsiteX35" fmla="*/ 9191002 w 12192000"/>
              <a:gd name="connsiteY35" fmla="*/ 2776544 h 3442855"/>
              <a:gd name="connsiteX36" fmla="*/ 9181756 w 12192000"/>
              <a:gd name="connsiteY36" fmla="*/ 2773801 h 3442855"/>
              <a:gd name="connsiteX37" fmla="*/ 8912415 w 12192000"/>
              <a:gd name="connsiteY37" fmla="*/ 2765023 h 3442855"/>
              <a:gd name="connsiteX38" fmla="*/ 7709716 w 12192000"/>
              <a:gd name="connsiteY38" fmla="*/ 2795956 h 3442855"/>
              <a:gd name="connsiteX39" fmla="*/ 6923164 w 12192000"/>
              <a:gd name="connsiteY39" fmla="*/ 2920980 h 3442855"/>
              <a:gd name="connsiteX40" fmla="*/ 3308915 w 12192000"/>
              <a:gd name="connsiteY40" fmla="*/ 3049912 h 3442855"/>
              <a:gd name="connsiteX41" fmla="*/ 2643050 w 12192000"/>
              <a:gd name="connsiteY41" fmla="*/ 3112559 h 3442855"/>
              <a:gd name="connsiteX42" fmla="*/ 2426006 w 12192000"/>
              <a:gd name="connsiteY42" fmla="*/ 3161942 h 3442855"/>
              <a:gd name="connsiteX43" fmla="*/ 2291811 w 12192000"/>
              <a:gd name="connsiteY43" fmla="*/ 3176941 h 3442855"/>
              <a:gd name="connsiteX44" fmla="*/ 2201685 w 12192000"/>
              <a:gd name="connsiteY44" fmla="*/ 3200625 h 3442855"/>
              <a:gd name="connsiteX45" fmla="*/ 2046141 w 12192000"/>
              <a:gd name="connsiteY45" fmla="*/ 3203263 h 3442855"/>
              <a:gd name="connsiteX46" fmla="*/ 1953987 w 12192000"/>
              <a:gd name="connsiteY46" fmla="*/ 3176250 h 3442855"/>
              <a:gd name="connsiteX47" fmla="*/ 1924440 w 12192000"/>
              <a:gd name="connsiteY47" fmla="*/ 3170393 h 3442855"/>
              <a:gd name="connsiteX48" fmla="*/ 1907653 w 12192000"/>
              <a:gd name="connsiteY48" fmla="*/ 3175484 h 3442855"/>
              <a:gd name="connsiteX49" fmla="*/ 1856828 w 12192000"/>
              <a:gd name="connsiteY49" fmla="*/ 3184705 h 3442855"/>
              <a:gd name="connsiteX50" fmla="*/ 1831611 w 12192000"/>
              <a:gd name="connsiteY50" fmla="*/ 3205201 h 3442855"/>
              <a:gd name="connsiteX51" fmla="*/ 1715859 w 12192000"/>
              <a:gd name="connsiteY51" fmla="*/ 3229661 h 3442855"/>
              <a:gd name="connsiteX52" fmla="*/ 1573012 w 12192000"/>
              <a:gd name="connsiteY52" fmla="*/ 3250275 h 3442855"/>
              <a:gd name="connsiteX53" fmla="*/ 1525936 w 12192000"/>
              <a:gd name="connsiteY53" fmla="*/ 3243056 h 3442855"/>
              <a:gd name="connsiteX54" fmla="*/ 1515932 w 12192000"/>
              <a:gd name="connsiteY54" fmla="*/ 3243699 h 3442855"/>
              <a:gd name="connsiteX55" fmla="*/ 1418247 w 12192000"/>
              <a:gd name="connsiteY55" fmla="*/ 3236042 h 3442855"/>
              <a:gd name="connsiteX56" fmla="*/ 1311781 w 12192000"/>
              <a:gd name="connsiteY56" fmla="*/ 3207733 h 3442855"/>
              <a:gd name="connsiteX57" fmla="*/ 1287526 w 12192000"/>
              <a:gd name="connsiteY57" fmla="*/ 3195564 h 3442855"/>
              <a:gd name="connsiteX58" fmla="*/ 1275912 w 12192000"/>
              <a:gd name="connsiteY58" fmla="*/ 3202348 h 3442855"/>
              <a:gd name="connsiteX59" fmla="*/ 1160923 w 12192000"/>
              <a:gd name="connsiteY59" fmla="*/ 3219676 h 3442855"/>
              <a:gd name="connsiteX60" fmla="*/ 909690 w 12192000"/>
              <a:gd name="connsiteY60" fmla="*/ 3216919 h 3442855"/>
              <a:gd name="connsiteX61" fmla="*/ 764020 w 12192000"/>
              <a:gd name="connsiteY61" fmla="*/ 3235844 h 3442855"/>
              <a:gd name="connsiteX62" fmla="*/ 701915 w 12192000"/>
              <a:gd name="connsiteY62" fmla="*/ 3250223 h 3442855"/>
              <a:gd name="connsiteX63" fmla="*/ 463292 w 12192000"/>
              <a:gd name="connsiteY63" fmla="*/ 3316636 h 3442855"/>
              <a:gd name="connsiteX64" fmla="*/ 369865 w 12192000"/>
              <a:gd name="connsiteY64" fmla="*/ 3339094 h 3442855"/>
              <a:gd name="connsiteX65" fmla="*/ 318911 w 12192000"/>
              <a:gd name="connsiteY65" fmla="*/ 3367912 h 3442855"/>
              <a:gd name="connsiteX66" fmla="*/ 119548 w 12192000"/>
              <a:gd name="connsiteY66" fmla="*/ 3404651 h 3442855"/>
              <a:gd name="connsiteX67" fmla="*/ 0 w 12192000"/>
              <a:gd name="connsiteY67" fmla="*/ 3414000 h 3442855"/>
              <a:gd name="connsiteX68" fmla="*/ 0 w 12192000"/>
              <a:gd name="connsiteY68" fmla="*/ 2 h 3442855"/>
              <a:gd name="connsiteX69" fmla="*/ 3459904 w 12192000"/>
              <a:gd name="connsiteY69" fmla="*/ 1 h 3442855"/>
              <a:gd name="connsiteX70" fmla="*/ 3459907 w 12192000"/>
              <a:gd name="connsiteY70"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71588 w 12192000"/>
              <a:gd name="connsiteY11" fmla="*/ 3113441 h 3442855"/>
              <a:gd name="connsiteX12" fmla="*/ 11270977 w 12192000"/>
              <a:gd name="connsiteY12" fmla="*/ 3100396 h 3442855"/>
              <a:gd name="connsiteX13" fmla="*/ 11250574 w 12192000"/>
              <a:gd name="connsiteY13" fmla="*/ 3091174 h 3442855"/>
              <a:gd name="connsiteX14" fmla="*/ 11246505 w 12192000"/>
              <a:gd name="connsiteY14" fmla="*/ 3086783 h 3442855"/>
              <a:gd name="connsiteX15" fmla="*/ 11221805 w 12192000"/>
              <a:gd name="connsiteY15" fmla="*/ 3063540 h 3442855"/>
              <a:gd name="connsiteX16" fmla="*/ 11135382 w 12192000"/>
              <a:gd name="connsiteY16" fmla="*/ 3062095 h 3442855"/>
              <a:gd name="connsiteX17" fmla="*/ 11056771 w 12192000"/>
              <a:gd name="connsiteY17" fmla="*/ 3020684 h 3442855"/>
              <a:gd name="connsiteX18" fmla="*/ 10800887 w 12192000"/>
              <a:gd name="connsiteY18" fmla="*/ 2963080 h 3442855"/>
              <a:gd name="connsiteX19" fmla="*/ 10701230 w 12192000"/>
              <a:gd name="connsiteY19" fmla="*/ 2935785 h 3442855"/>
              <a:gd name="connsiteX20" fmla="*/ 10529686 w 12192000"/>
              <a:gd name="connsiteY20" fmla="*/ 2918071 h 3442855"/>
              <a:gd name="connsiteX21" fmla="*/ 10337584 w 12192000"/>
              <a:gd name="connsiteY21" fmla="*/ 2926238 h 3442855"/>
              <a:gd name="connsiteX22" fmla="*/ 10179941 w 12192000"/>
              <a:gd name="connsiteY22" fmla="*/ 2930174 h 3442855"/>
              <a:gd name="connsiteX23" fmla="*/ 10129038 w 12192000"/>
              <a:gd name="connsiteY23" fmla="*/ 2929992 h 3442855"/>
              <a:gd name="connsiteX24" fmla="*/ 10044809 w 12192000"/>
              <a:gd name="connsiteY24" fmla="*/ 2932587 h 3442855"/>
              <a:gd name="connsiteX25" fmla="*/ 9923926 w 12192000"/>
              <a:gd name="connsiteY25" fmla="*/ 2936679 h 3442855"/>
              <a:gd name="connsiteX26" fmla="*/ 9825938 w 12192000"/>
              <a:gd name="connsiteY26" fmla="*/ 2915287 h 3442855"/>
              <a:gd name="connsiteX27" fmla="*/ 9761662 w 12192000"/>
              <a:gd name="connsiteY27" fmla="*/ 2916695 h 3442855"/>
              <a:gd name="connsiteX28" fmla="*/ 9688436 w 12192000"/>
              <a:gd name="connsiteY28" fmla="*/ 2894364 h 3442855"/>
              <a:gd name="connsiteX29" fmla="*/ 9626359 w 12192000"/>
              <a:gd name="connsiteY29" fmla="*/ 2876388 h 3442855"/>
              <a:gd name="connsiteX30" fmla="*/ 9536686 w 12192000"/>
              <a:gd name="connsiteY30" fmla="*/ 2845662 h 3442855"/>
              <a:gd name="connsiteX31" fmla="*/ 9500517 w 12192000"/>
              <a:gd name="connsiteY31" fmla="*/ 2847197 h 3442855"/>
              <a:gd name="connsiteX32" fmla="*/ 9432874 w 12192000"/>
              <a:gd name="connsiteY32" fmla="*/ 2826106 h 3442855"/>
              <a:gd name="connsiteX33" fmla="*/ 9340481 w 12192000"/>
              <a:gd name="connsiteY33" fmla="*/ 2831628 h 3442855"/>
              <a:gd name="connsiteX34" fmla="*/ 9191002 w 12192000"/>
              <a:gd name="connsiteY34" fmla="*/ 2776544 h 3442855"/>
              <a:gd name="connsiteX35" fmla="*/ 9181756 w 12192000"/>
              <a:gd name="connsiteY35" fmla="*/ 2773801 h 3442855"/>
              <a:gd name="connsiteX36" fmla="*/ 8912415 w 12192000"/>
              <a:gd name="connsiteY36" fmla="*/ 2765023 h 3442855"/>
              <a:gd name="connsiteX37" fmla="*/ 7709716 w 12192000"/>
              <a:gd name="connsiteY37" fmla="*/ 2795956 h 3442855"/>
              <a:gd name="connsiteX38" fmla="*/ 6923164 w 12192000"/>
              <a:gd name="connsiteY38" fmla="*/ 2920980 h 3442855"/>
              <a:gd name="connsiteX39" fmla="*/ 3308915 w 12192000"/>
              <a:gd name="connsiteY39" fmla="*/ 3049912 h 3442855"/>
              <a:gd name="connsiteX40" fmla="*/ 2643050 w 12192000"/>
              <a:gd name="connsiteY40" fmla="*/ 3112559 h 3442855"/>
              <a:gd name="connsiteX41" fmla="*/ 2426006 w 12192000"/>
              <a:gd name="connsiteY41" fmla="*/ 3161942 h 3442855"/>
              <a:gd name="connsiteX42" fmla="*/ 2291811 w 12192000"/>
              <a:gd name="connsiteY42" fmla="*/ 3176941 h 3442855"/>
              <a:gd name="connsiteX43" fmla="*/ 2201685 w 12192000"/>
              <a:gd name="connsiteY43" fmla="*/ 3200625 h 3442855"/>
              <a:gd name="connsiteX44" fmla="*/ 2046141 w 12192000"/>
              <a:gd name="connsiteY44" fmla="*/ 3203263 h 3442855"/>
              <a:gd name="connsiteX45" fmla="*/ 1953987 w 12192000"/>
              <a:gd name="connsiteY45" fmla="*/ 3176250 h 3442855"/>
              <a:gd name="connsiteX46" fmla="*/ 1924440 w 12192000"/>
              <a:gd name="connsiteY46" fmla="*/ 3170393 h 3442855"/>
              <a:gd name="connsiteX47" fmla="*/ 1907653 w 12192000"/>
              <a:gd name="connsiteY47" fmla="*/ 3175484 h 3442855"/>
              <a:gd name="connsiteX48" fmla="*/ 1856828 w 12192000"/>
              <a:gd name="connsiteY48" fmla="*/ 3184705 h 3442855"/>
              <a:gd name="connsiteX49" fmla="*/ 1831611 w 12192000"/>
              <a:gd name="connsiteY49" fmla="*/ 3205201 h 3442855"/>
              <a:gd name="connsiteX50" fmla="*/ 1715859 w 12192000"/>
              <a:gd name="connsiteY50" fmla="*/ 3229661 h 3442855"/>
              <a:gd name="connsiteX51" fmla="*/ 1573012 w 12192000"/>
              <a:gd name="connsiteY51" fmla="*/ 3250275 h 3442855"/>
              <a:gd name="connsiteX52" fmla="*/ 1525936 w 12192000"/>
              <a:gd name="connsiteY52" fmla="*/ 3243056 h 3442855"/>
              <a:gd name="connsiteX53" fmla="*/ 1515932 w 12192000"/>
              <a:gd name="connsiteY53" fmla="*/ 3243699 h 3442855"/>
              <a:gd name="connsiteX54" fmla="*/ 1418247 w 12192000"/>
              <a:gd name="connsiteY54" fmla="*/ 3236042 h 3442855"/>
              <a:gd name="connsiteX55" fmla="*/ 1311781 w 12192000"/>
              <a:gd name="connsiteY55" fmla="*/ 3207733 h 3442855"/>
              <a:gd name="connsiteX56" fmla="*/ 1287526 w 12192000"/>
              <a:gd name="connsiteY56" fmla="*/ 3195564 h 3442855"/>
              <a:gd name="connsiteX57" fmla="*/ 1275912 w 12192000"/>
              <a:gd name="connsiteY57" fmla="*/ 3202348 h 3442855"/>
              <a:gd name="connsiteX58" fmla="*/ 1160923 w 12192000"/>
              <a:gd name="connsiteY58" fmla="*/ 3219676 h 3442855"/>
              <a:gd name="connsiteX59" fmla="*/ 909690 w 12192000"/>
              <a:gd name="connsiteY59" fmla="*/ 3216919 h 3442855"/>
              <a:gd name="connsiteX60" fmla="*/ 764020 w 12192000"/>
              <a:gd name="connsiteY60" fmla="*/ 3235844 h 3442855"/>
              <a:gd name="connsiteX61" fmla="*/ 701915 w 12192000"/>
              <a:gd name="connsiteY61" fmla="*/ 3250223 h 3442855"/>
              <a:gd name="connsiteX62" fmla="*/ 463292 w 12192000"/>
              <a:gd name="connsiteY62" fmla="*/ 3316636 h 3442855"/>
              <a:gd name="connsiteX63" fmla="*/ 369865 w 12192000"/>
              <a:gd name="connsiteY63" fmla="*/ 3339094 h 3442855"/>
              <a:gd name="connsiteX64" fmla="*/ 318911 w 12192000"/>
              <a:gd name="connsiteY64" fmla="*/ 3367912 h 3442855"/>
              <a:gd name="connsiteX65" fmla="*/ 119548 w 12192000"/>
              <a:gd name="connsiteY65" fmla="*/ 3404651 h 3442855"/>
              <a:gd name="connsiteX66" fmla="*/ 0 w 12192000"/>
              <a:gd name="connsiteY66" fmla="*/ 3414000 h 3442855"/>
              <a:gd name="connsiteX67" fmla="*/ 0 w 12192000"/>
              <a:gd name="connsiteY67" fmla="*/ 2 h 3442855"/>
              <a:gd name="connsiteX68" fmla="*/ 3459904 w 12192000"/>
              <a:gd name="connsiteY68" fmla="*/ 1 h 3442855"/>
              <a:gd name="connsiteX69" fmla="*/ 3459907 w 12192000"/>
              <a:gd name="connsiteY69" fmla="*/ 0 h 344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192000" h="3442855">
                <a:moveTo>
                  <a:pt x="3459907" y="0"/>
                </a:moveTo>
                <a:lnTo>
                  <a:pt x="12192000" y="0"/>
                </a:lnTo>
                <a:lnTo>
                  <a:pt x="12192000" y="3442855"/>
                </a:lnTo>
                <a:lnTo>
                  <a:pt x="12076094" y="3423357"/>
                </a:lnTo>
                <a:cubicBezTo>
                  <a:pt x="12005159" y="3438127"/>
                  <a:pt x="12014346" y="3381657"/>
                  <a:pt x="11974360" y="3396494"/>
                </a:cubicBezTo>
                <a:cubicBezTo>
                  <a:pt x="11904719" y="3371812"/>
                  <a:pt x="11861782" y="3344051"/>
                  <a:pt x="11825709" y="3356473"/>
                </a:cubicBezTo>
                <a:cubicBezTo>
                  <a:pt x="11795915" y="3337312"/>
                  <a:pt x="11776282" y="3287434"/>
                  <a:pt x="11731940" y="3297768"/>
                </a:cubicBezTo>
                <a:cubicBezTo>
                  <a:pt x="11745979" y="3276550"/>
                  <a:pt x="11683245" y="3292173"/>
                  <a:pt x="11676634" y="3269119"/>
                </a:cubicBezTo>
                <a:cubicBezTo>
                  <a:pt x="11673835" y="3250701"/>
                  <a:pt x="11654148" y="3251146"/>
                  <a:pt x="11639416" y="3243537"/>
                </a:cubicBezTo>
                <a:cubicBezTo>
                  <a:pt x="11629359" y="3224298"/>
                  <a:pt x="11554687" y="3202798"/>
                  <a:pt x="11528409" y="3203904"/>
                </a:cubicBezTo>
                <a:cubicBezTo>
                  <a:pt x="11453995" y="3217978"/>
                  <a:pt x="11397027" y="3139530"/>
                  <a:pt x="11337600" y="3148858"/>
                </a:cubicBezTo>
                <a:cubicBezTo>
                  <a:pt x="11294796" y="3133781"/>
                  <a:pt x="11282692" y="3121518"/>
                  <a:pt x="11271588" y="3113441"/>
                </a:cubicBezTo>
                <a:cubicBezTo>
                  <a:pt x="11271384" y="3109093"/>
                  <a:pt x="11271181" y="3104744"/>
                  <a:pt x="11270977" y="3100396"/>
                </a:cubicBezTo>
                <a:lnTo>
                  <a:pt x="11250574" y="3091174"/>
                </a:lnTo>
                <a:lnTo>
                  <a:pt x="11246505" y="3086783"/>
                </a:lnTo>
                <a:cubicBezTo>
                  <a:pt x="11238764" y="3078354"/>
                  <a:pt x="11230851" y="3070308"/>
                  <a:pt x="11221805" y="3063540"/>
                </a:cubicBezTo>
                <a:cubicBezTo>
                  <a:pt x="11194819" y="3110734"/>
                  <a:pt x="11140396" y="3013748"/>
                  <a:pt x="11135382" y="3062095"/>
                </a:cubicBezTo>
                <a:cubicBezTo>
                  <a:pt x="11080975" y="3033115"/>
                  <a:pt x="11090475" y="3086737"/>
                  <a:pt x="11056771" y="3020684"/>
                </a:cubicBezTo>
                <a:cubicBezTo>
                  <a:pt x="10950489" y="2984550"/>
                  <a:pt x="10968513" y="2976705"/>
                  <a:pt x="10800887" y="2963080"/>
                </a:cubicBezTo>
                <a:cubicBezTo>
                  <a:pt x="10782723" y="2947697"/>
                  <a:pt x="10721294" y="2942886"/>
                  <a:pt x="10701230" y="2935785"/>
                </a:cubicBezTo>
                <a:lnTo>
                  <a:pt x="10529686" y="2918071"/>
                </a:lnTo>
                <a:cubicBezTo>
                  <a:pt x="10467898" y="2936564"/>
                  <a:pt x="10391723" y="2920684"/>
                  <a:pt x="10337584" y="2926238"/>
                </a:cubicBezTo>
                <a:cubicBezTo>
                  <a:pt x="10271486" y="2936266"/>
                  <a:pt x="10261085" y="2903356"/>
                  <a:pt x="10179941" y="2930174"/>
                </a:cubicBezTo>
                <a:cubicBezTo>
                  <a:pt x="10171294" y="2901323"/>
                  <a:pt x="10143743" y="2928373"/>
                  <a:pt x="10129038" y="2929992"/>
                </a:cubicBezTo>
                <a:cubicBezTo>
                  <a:pt x="10111049" y="2935411"/>
                  <a:pt x="10080763" y="2928965"/>
                  <a:pt x="10044809" y="2932587"/>
                </a:cubicBezTo>
                <a:cubicBezTo>
                  <a:pt x="9986964" y="2934979"/>
                  <a:pt x="10040427" y="2926217"/>
                  <a:pt x="9923926" y="2936679"/>
                </a:cubicBezTo>
                <a:cubicBezTo>
                  <a:pt x="9890801" y="2937500"/>
                  <a:pt x="9863184" y="2908407"/>
                  <a:pt x="9825938" y="2915287"/>
                </a:cubicBezTo>
                <a:lnTo>
                  <a:pt x="9761662" y="2916695"/>
                </a:lnTo>
                <a:lnTo>
                  <a:pt x="9688436" y="2894364"/>
                </a:lnTo>
                <a:lnTo>
                  <a:pt x="9626359" y="2876388"/>
                </a:lnTo>
                <a:lnTo>
                  <a:pt x="9536686" y="2845662"/>
                </a:lnTo>
                <a:cubicBezTo>
                  <a:pt x="9530621" y="2846717"/>
                  <a:pt x="9510170" y="2854046"/>
                  <a:pt x="9500517" y="2847197"/>
                </a:cubicBezTo>
                <a:lnTo>
                  <a:pt x="9432874" y="2826106"/>
                </a:lnTo>
                <a:cubicBezTo>
                  <a:pt x="9425326" y="2827008"/>
                  <a:pt x="9347481" y="2827961"/>
                  <a:pt x="9340481" y="2831628"/>
                </a:cubicBezTo>
                <a:cubicBezTo>
                  <a:pt x="9293603" y="2778331"/>
                  <a:pt x="9255558" y="2808341"/>
                  <a:pt x="9191002" y="2776544"/>
                </a:cubicBezTo>
                <a:lnTo>
                  <a:pt x="9181756" y="2773801"/>
                </a:lnTo>
                <a:lnTo>
                  <a:pt x="8912415" y="2765023"/>
                </a:lnTo>
                <a:lnTo>
                  <a:pt x="7709716" y="2795956"/>
                </a:lnTo>
                <a:cubicBezTo>
                  <a:pt x="7352819" y="2829880"/>
                  <a:pt x="7380767" y="2943418"/>
                  <a:pt x="6923164" y="2920980"/>
                </a:cubicBezTo>
                <a:cubicBezTo>
                  <a:pt x="5970798" y="2826379"/>
                  <a:pt x="4381146" y="3024064"/>
                  <a:pt x="3308915" y="3049912"/>
                </a:cubicBezTo>
                <a:cubicBezTo>
                  <a:pt x="3098453" y="3075471"/>
                  <a:pt x="2865005" y="3091676"/>
                  <a:pt x="2643050" y="3112559"/>
                </a:cubicBezTo>
                <a:lnTo>
                  <a:pt x="2426006" y="3161942"/>
                </a:lnTo>
                <a:lnTo>
                  <a:pt x="2291811" y="3176941"/>
                </a:lnTo>
                <a:lnTo>
                  <a:pt x="2201685" y="3200625"/>
                </a:lnTo>
                <a:cubicBezTo>
                  <a:pt x="2115718" y="3217427"/>
                  <a:pt x="2132108" y="3186461"/>
                  <a:pt x="2046141" y="3203263"/>
                </a:cubicBezTo>
                <a:cubicBezTo>
                  <a:pt x="2010569" y="3191771"/>
                  <a:pt x="1980262" y="3182883"/>
                  <a:pt x="1953987" y="3176250"/>
                </a:cubicBezTo>
                <a:lnTo>
                  <a:pt x="1924440" y="3170393"/>
                </a:lnTo>
                <a:lnTo>
                  <a:pt x="1907653" y="3175484"/>
                </a:lnTo>
                <a:cubicBezTo>
                  <a:pt x="1878061" y="3178004"/>
                  <a:pt x="1876006" y="3207968"/>
                  <a:pt x="1856828" y="3184705"/>
                </a:cubicBezTo>
                <a:lnTo>
                  <a:pt x="1831611" y="3205201"/>
                </a:lnTo>
                <a:lnTo>
                  <a:pt x="1715859" y="3229661"/>
                </a:lnTo>
                <a:lnTo>
                  <a:pt x="1573012" y="3250275"/>
                </a:lnTo>
                <a:lnTo>
                  <a:pt x="1525936" y="3243056"/>
                </a:lnTo>
                <a:lnTo>
                  <a:pt x="1515932" y="3243699"/>
                </a:lnTo>
                <a:cubicBezTo>
                  <a:pt x="1483797" y="3247820"/>
                  <a:pt x="1486309" y="3252662"/>
                  <a:pt x="1418247" y="3236042"/>
                </a:cubicBezTo>
                <a:cubicBezTo>
                  <a:pt x="1389292" y="3213946"/>
                  <a:pt x="1345427" y="3216968"/>
                  <a:pt x="1311781" y="3207733"/>
                </a:cubicBezTo>
                <a:lnTo>
                  <a:pt x="1287526" y="3195564"/>
                </a:lnTo>
                <a:lnTo>
                  <a:pt x="1275912" y="3202348"/>
                </a:lnTo>
                <a:cubicBezTo>
                  <a:pt x="1219626" y="3232740"/>
                  <a:pt x="1230867" y="3206674"/>
                  <a:pt x="1160923" y="3219676"/>
                </a:cubicBezTo>
                <a:cubicBezTo>
                  <a:pt x="1120939" y="3215839"/>
                  <a:pt x="1029087" y="3185516"/>
                  <a:pt x="909690" y="3216919"/>
                </a:cubicBezTo>
                <a:cubicBezTo>
                  <a:pt x="860463" y="3220671"/>
                  <a:pt x="794970" y="3221233"/>
                  <a:pt x="764020" y="3235844"/>
                </a:cubicBezTo>
                <a:cubicBezTo>
                  <a:pt x="713142" y="3261931"/>
                  <a:pt x="769145" y="3237498"/>
                  <a:pt x="701915" y="3250223"/>
                </a:cubicBezTo>
                <a:cubicBezTo>
                  <a:pt x="644188" y="3215027"/>
                  <a:pt x="531278" y="3284445"/>
                  <a:pt x="463292" y="3316636"/>
                </a:cubicBezTo>
                <a:cubicBezTo>
                  <a:pt x="456096" y="3336479"/>
                  <a:pt x="389128" y="3337531"/>
                  <a:pt x="369865" y="3339094"/>
                </a:cubicBezTo>
                <a:cubicBezTo>
                  <a:pt x="365488" y="3372375"/>
                  <a:pt x="330307" y="3346614"/>
                  <a:pt x="318911" y="3367912"/>
                </a:cubicBezTo>
                <a:cubicBezTo>
                  <a:pt x="256531" y="3381126"/>
                  <a:pt x="186611" y="3396061"/>
                  <a:pt x="119548" y="3404651"/>
                </a:cubicBezTo>
                <a:lnTo>
                  <a:pt x="0" y="3414000"/>
                </a:lnTo>
                <a:lnTo>
                  <a:pt x="0" y="2"/>
                </a:lnTo>
                <a:lnTo>
                  <a:pt x="3459904" y="1"/>
                </a:lnTo>
                <a:cubicBezTo>
                  <a:pt x="3459905" y="1"/>
                  <a:pt x="3459906" y="0"/>
                  <a:pt x="3459907"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60A687C3-A440-8F81-B6C5-5541E49AE546}"/>
              </a:ext>
            </a:extLst>
          </p:cNvPr>
          <p:cNvSpPr>
            <a:spLocks noGrp="1"/>
          </p:cNvSpPr>
          <p:nvPr>
            <p:ph type="title"/>
          </p:nvPr>
        </p:nvSpPr>
        <p:spPr>
          <a:xfrm>
            <a:off x="1304924" y="627385"/>
            <a:ext cx="9620251" cy="856248"/>
          </a:xfrm>
        </p:spPr>
        <p:txBody>
          <a:bodyPr>
            <a:normAutofit fontScale="90000"/>
          </a:bodyPr>
          <a:lstStyle/>
          <a:p>
            <a:pPr algn="ctr"/>
            <a:r>
              <a:rPr lang="nb-NO">
                <a:solidFill>
                  <a:schemeClr val="tx2"/>
                </a:solidFill>
                <a:latin typeface="Georgia"/>
              </a:rPr>
              <a:t>I dag skal vi snakke om følelser. Hva er egentlig følelser?</a:t>
            </a:r>
          </a:p>
        </p:txBody>
      </p:sp>
      <p:sp>
        <p:nvSpPr>
          <p:cNvPr id="13" name="Freeform: Shape 12">
            <a:extLst>
              <a:ext uri="{FF2B5EF4-FFF2-40B4-BE49-F238E27FC236}">
                <a16:creationId xmlns:a16="http://schemas.microsoft.com/office/drawing/2014/main" id="{608CD17C-4A7C-477D-A659-BA8A89A78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1775" y="1609518"/>
            <a:ext cx="6610350" cy="29423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lassholder for innhold 3" descr="Illustrasjon av 8 barn med ulike følelsar">
            <a:extLst>
              <a:ext uri="{FF2B5EF4-FFF2-40B4-BE49-F238E27FC236}">
                <a16:creationId xmlns:a16="http://schemas.microsoft.com/office/drawing/2014/main" id="{8E7F456F-F99C-9E5C-17DB-B62FC28DABFA}"/>
              </a:ext>
            </a:extLst>
          </p:cNvPr>
          <p:cNvPicPr>
            <a:picLocks noChangeAspect="1"/>
          </p:cNvPicPr>
          <p:nvPr/>
        </p:nvPicPr>
        <p:blipFill>
          <a:blip r:embed="rId3"/>
          <a:stretch>
            <a:fillRect/>
          </a:stretch>
        </p:blipFill>
        <p:spPr>
          <a:xfrm>
            <a:off x="1300934" y="1604834"/>
            <a:ext cx="9324166" cy="4154877"/>
          </a:xfrm>
          <a:prstGeom prst="rect">
            <a:avLst/>
          </a:prstGeom>
        </p:spPr>
      </p:pic>
      <p:sp>
        <p:nvSpPr>
          <p:cNvPr id="8" name="Content Placeholder 7">
            <a:extLst>
              <a:ext uri="{FF2B5EF4-FFF2-40B4-BE49-F238E27FC236}">
                <a16:creationId xmlns:a16="http://schemas.microsoft.com/office/drawing/2014/main" id="{C30B9BA5-306C-31AF-0506-6177F21FE93E}"/>
              </a:ext>
            </a:extLst>
          </p:cNvPr>
          <p:cNvSpPr>
            <a:spLocks noGrp="1"/>
          </p:cNvSpPr>
          <p:nvPr>
            <p:ph idx="1"/>
          </p:nvPr>
        </p:nvSpPr>
        <p:spPr>
          <a:xfrm>
            <a:off x="1829713" y="5851926"/>
            <a:ext cx="8572500" cy="813268"/>
          </a:xfrm>
        </p:spPr>
        <p:txBody>
          <a:bodyPr anchor="ctr">
            <a:normAutofit/>
          </a:bodyPr>
          <a:lstStyle/>
          <a:p>
            <a:pPr marL="0" indent="0" algn="ctr">
              <a:buNone/>
            </a:pPr>
            <a:r>
              <a:rPr lang="nb-NO" sz="4400" b="1">
                <a:solidFill>
                  <a:schemeClr val="tx2"/>
                </a:solidFill>
                <a:latin typeface="Georgia"/>
                <a:ea typeface="Verdana"/>
                <a:cs typeface="Calibri"/>
              </a:rPr>
              <a:t>Er det lov å vise alle følelser?</a:t>
            </a:r>
            <a:endParaRPr lang="nb-NO" sz="4400" b="1">
              <a:solidFill>
                <a:schemeClr val="tx2"/>
              </a:solidFill>
              <a:latin typeface="Georgia"/>
            </a:endParaRPr>
          </a:p>
        </p:txBody>
      </p:sp>
    </p:spTree>
    <p:extLst>
      <p:ext uri="{BB962C8B-B14F-4D97-AF65-F5344CB8AC3E}">
        <p14:creationId xmlns:p14="http://schemas.microsoft.com/office/powerpoint/2010/main" val="311334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088436-9FB3-BF19-AD9E-A3C9A9195044}"/>
              </a:ext>
            </a:extLst>
          </p:cNvPr>
          <p:cNvSpPr>
            <a:spLocks noGrp="1"/>
          </p:cNvSpPr>
          <p:nvPr>
            <p:ph type="title"/>
          </p:nvPr>
        </p:nvSpPr>
        <p:spPr>
          <a:xfrm>
            <a:off x="582613" y="365125"/>
            <a:ext cx="10993437" cy="1325563"/>
          </a:xfrm>
        </p:spPr>
        <p:txBody>
          <a:bodyPr/>
          <a:lstStyle/>
          <a:p>
            <a:r>
              <a:rPr lang="en-US">
                <a:solidFill>
                  <a:schemeClr val="tx2"/>
                </a:solidFill>
                <a:latin typeface="Georgia"/>
              </a:rPr>
              <a:t>Film</a:t>
            </a:r>
            <a:endParaRPr lang="en-US">
              <a:solidFill>
                <a:schemeClr val="tx2"/>
              </a:solidFill>
            </a:endParaRPr>
          </a:p>
        </p:txBody>
      </p:sp>
      <p:pic>
        <p:nvPicPr>
          <p:cNvPr id="5" name="Bilde 4">
            <a:extLst>
              <a:ext uri="{FF2B5EF4-FFF2-40B4-BE49-F238E27FC236}">
                <a16:creationId xmlns:a16="http://schemas.microsoft.com/office/drawing/2014/main" id="{9FF7A732-9245-7D48-289C-44256038EF87}"/>
              </a:ext>
            </a:extLst>
          </p:cNvPr>
          <p:cNvPicPr>
            <a:picLocks noChangeAspect="1"/>
          </p:cNvPicPr>
          <p:nvPr/>
        </p:nvPicPr>
        <p:blipFill rotWithShape="1">
          <a:blip r:embed="rId3"/>
          <a:srcRect r="1" b="29041"/>
          <a:stretch/>
        </p:blipFill>
        <p:spPr>
          <a:xfrm>
            <a:off x="582613" y="1825625"/>
            <a:ext cx="10993437" cy="3900488"/>
          </a:xfrm>
          <a:prstGeom prst="rect">
            <a:avLst/>
          </a:prstGeom>
          <a:noFill/>
        </p:spPr>
      </p:pic>
    </p:spTree>
    <p:extLst>
      <p:ext uri="{BB962C8B-B14F-4D97-AF65-F5344CB8AC3E}">
        <p14:creationId xmlns:p14="http://schemas.microsoft.com/office/powerpoint/2010/main" val="218921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6CCF766-8E5F-A78C-010C-60793B48572F}"/>
              </a:ext>
            </a:extLst>
          </p:cNvPr>
          <p:cNvSpPr>
            <a:spLocks noGrp="1"/>
          </p:cNvSpPr>
          <p:nvPr>
            <p:ph type="title"/>
          </p:nvPr>
        </p:nvSpPr>
        <p:spPr>
          <a:xfrm>
            <a:off x="582613" y="365125"/>
            <a:ext cx="10993437" cy="1325563"/>
          </a:xfrm>
        </p:spPr>
        <p:txBody>
          <a:bodyPr/>
          <a:lstStyle/>
          <a:p>
            <a:r>
              <a:rPr lang="en-US" err="1">
                <a:solidFill>
                  <a:schemeClr val="tx2"/>
                </a:solidFill>
                <a:latin typeface="Georgia"/>
              </a:rPr>
              <a:t>Hvordan</a:t>
            </a:r>
            <a:r>
              <a:rPr lang="en-US">
                <a:solidFill>
                  <a:schemeClr val="tx2"/>
                </a:solidFill>
                <a:latin typeface="Georgia"/>
              </a:rPr>
              <a:t> </a:t>
            </a:r>
            <a:r>
              <a:rPr lang="en-US" err="1">
                <a:solidFill>
                  <a:schemeClr val="tx2"/>
                </a:solidFill>
                <a:latin typeface="Georgia"/>
              </a:rPr>
              <a:t>har</a:t>
            </a:r>
            <a:r>
              <a:rPr lang="en-US">
                <a:solidFill>
                  <a:schemeClr val="tx2"/>
                </a:solidFill>
                <a:latin typeface="Georgia"/>
              </a:rPr>
              <a:t> Magnus det?</a:t>
            </a:r>
            <a:endParaRPr lang="en-US">
              <a:solidFill>
                <a:schemeClr val="tx2"/>
              </a:solidFill>
            </a:endParaRPr>
          </a:p>
        </p:txBody>
      </p:sp>
      <p:pic>
        <p:nvPicPr>
          <p:cNvPr id="4" name="Plassholder for innhold 3" descr="Et bilde som inneholder person, vegg, innendørs, Menneskeansikt&#10;&#10;Automatisk generert beskrivelse">
            <a:extLst>
              <a:ext uri="{FF2B5EF4-FFF2-40B4-BE49-F238E27FC236}">
                <a16:creationId xmlns:a16="http://schemas.microsoft.com/office/drawing/2014/main" id="{91FC8501-D661-8D98-F51A-42F52F88F298}"/>
              </a:ext>
            </a:extLst>
          </p:cNvPr>
          <p:cNvPicPr>
            <a:picLocks noGrp="1" noChangeAspect="1"/>
          </p:cNvPicPr>
          <p:nvPr>
            <p:ph idx="1"/>
          </p:nvPr>
        </p:nvPicPr>
        <p:blipFill rotWithShape="1">
          <a:blip r:embed="rId3"/>
          <a:srcRect t="29939" r="1" b="16304"/>
          <a:stretch/>
        </p:blipFill>
        <p:spPr>
          <a:xfrm>
            <a:off x="582613" y="1825625"/>
            <a:ext cx="10993437" cy="3900488"/>
          </a:xfrm>
          <a:noFill/>
        </p:spPr>
      </p:pic>
    </p:spTree>
    <p:extLst>
      <p:ext uri="{BB962C8B-B14F-4D97-AF65-F5344CB8AC3E}">
        <p14:creationId xmlns:p14="http://schemas.microsoft.com/office/powerpoint/2010/main" val="341348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248F07-0DE7-F149-4508-698F1CCA1665}"/>
              </a:ext>
            </a:extLst>
          </p:cNvPr>
          <p:cNvSpPr>
            <a:spLocks noGrp="1"/>
          </p:cNvSpPr>
          <p:nvPr>
            <p:ph type="ctrTitle"/>
          </p:nvPr>
        </p:nvSpPr>
        <p:spPr>
          <a:xfrm>
            <a:off x="1524000" y="141286"/>
            <a:ext cx="9144000" cy="2387600"/>
          </a:xfrm>
        </p:spPr>
        <p:txBody>
          <a:bodyPr/>
          <a:lstStyle/>
          <a:p>
            <a:r>
              <a:rPr lang="nb-NO">
                <a:solidFill>
                  <a:schemeClr val="tx2"/>
                </a:solidFill>
              </a:rPr>
              <a:t>Hva kan vi gjøre hvis vi blir redde?</a:t>
            </a:r>
            <a:endParaRPr lang="nb-NO"/>
          </a:p>
        </p:txBody>
      </p:sp>
      <p:pic>
        <p:nvPicPr>
          <p:cNvPr id="6" name="Bilde 5">
            <a:extLst>
              <a:ext uri="{FF2B5EF4-FFF2-40B4-BE49-F238E27FC236}">
                <a16:creationId xmlns:a16="http://schemas.microsoft.com/office/drawing/2014/main" id="{DD7AB700-6562-BA38-7E20-C439966FCFCD}"/>
              </a:ext>
            </a:extLst>
          </p:cNvPr>
          <p:cNvPicPr>
            <a:picLocks noChangeAspect="1"/>
          </p:cNvPicPr>
          <p:nvPr/>
        </p:nvPicPr>
        <p:blipFill>
          <a:blip r:embed="rId3"/>
          <a:stretch>
            <a:fillRect/>
          </a:stretch>
        </p:blipFill>
        <p:spPr>
          <a:xfrm>
            <a:off x="3370466" y="2528886"/>
            <a:ext cx="6096528" cy="3429297"/>
          </a:xfrm>
          <a:prstGeom prst="rect">
            <a:avLst/>
          </a:prstGeom>
        </p:spPr>
      </p:pic>
      <p:sp>
        <p:nvSpPr>
          <p:cNvPr id="3" name="Undertittel 2">
            <a:extLst>
              <a:ext uri="{FF2B5EF4-FFF2-40B4-BE49-F238E27FC236}">
                <a16:creationId xmlns:a16="http://schemas.microsoft.com/office/drawing/2014/main" id="{5A2901CC-AAD6-AD85-9298-EDEB8A811B46}"/>
              </a:ext>
            </a:extLst>
          </p:cNvPr>
          <p:cNvSpPr>
            <a:spLocks noGrp="1"/>
          </p:cNvSpPr>
          <p:nvPr>
            <p:ph type="subTitle" idx="1"/>
          </p:nvPr>
        </p:nvSpPr>
        <p:spPr>
          <a:xfrm>
            <a:off x="2343374" y="3000546"/>
            <a:ext cx="9144000" cy="1655762"/>
          </a:xfrm>
        </p:spPr>
        <p:txBody>
          <a:bodyPr/>
          <a:lstStyle/>
          <a:p>
            <a:endParaRPr lang="nb-NO"/>
          </a:p>
        </p:txBody>
      </p:sp>
    </p:spTree>
    <p:extLst>
      <p:ext uri="{BB962C8B-B14F-4D97-AF65-F5344CB8AC3E}">
        <p14:creationId xmlns:p14="http://schemas.microsoft.com/office/powerpoint/2010/main" val="305610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4386840" y="1714500"/>
            <a:ext cx="7980362" cy="3429000"/>
          </a:xfrm>
        </p:spPr>
        <p:txBody>
          <a:bodyPr/>
          <a:lstStyle/>
          <a:p>
            <a:pPr eaLnBrk="1" hangingPunct="1"/>
            <a:endParaRPr lang="nb-NO" altLang="nb-NO">
              <a:solidFill>
                <a:schemeClr val="tx2"/>
              </a:solidFill>
            </a:endParaRPr>
          </a:p>
          <a:p>
            <a:pPr eaLnBrk="1" hangingPunct="1"/>
            <a:r>
              <a:rPr lang="nb-NO" altLang="nb-NO">
                <a:solidFill>
                  <a:schemeClr val="tx2"/>
                </a:solidFill>
                <a:latin typeface="Calibri"/>
                <a:ea typeface="Verdana"/>
                <a:cs typeface="Calibri"/>
              </a:rPr>
              <a:t>                               </a:t>
            </a:r>
            <a:endParaRPr lang="nb-NO" altLang="nb-NO">
              <a:solidFill>
                <a:schemeClr val="tx2"/>
              </a:solidFill>
            </a:endParaRPr>
          </a:p>
          <a:p>
            <a:pPr eaLnBrk="1" hangingPunct="1"/>
            <a:endParaRPr lang="nb-NO" altLang="nb-NO">
              <a:solidFill>
                <a:schemeClr val="tx2"/>
              </a:solidFill>
            </a:endParaRPr>
          </a:p>
          <a:p>
            <a:pPr marL="342900" indent="-342900" eaLnBrk="1" hangingPunct="1">
              <a:buFontTx/>
              <a:buChar char="-"/>
            </a:pPr>
            <a:r>
              <a:rPr lang="nb-NO" altLang="nb-NO">
                <a:solidFill>
                  <a:schemeClr val="tx2"/>
                </a:solidFill>
                <a:latin typeface="Calibri"/>
                <a:ea typeface="Verdana"/>
                <a:cs typeface="Calibri"/>
              </a:rPr>
              <a:t>Øvelse: Lille speil på veggen der</a:t>
            </a:r>
          </a:p>
          <a:p>
            <a:pPr marL="342900" indent="-342900">
              <a:buFontTx/>
              <a:buChar char="-"/>
            </a:pPr>
            <a:r>
              <a:rPr lang="nb-NO" altLang="nb-NO">
                <a:solidFill>
                  <a:schemeClr val="tx2"/>
                </a:solidFill>
                <a:latin typeface="Calibri"/>
                <a:ea typeface="Verdana"/>
                <a:cs typeface="Calibri"/>
              </a:rPr>
              <a:t>Hviskeleken</a:t>
            </a:r>
            <a:endParaRPr lang="nb-NO" altLang="nb-NO">
              <a:solidFill>
                <a:schemeClr val="tx2"/>
              </a:solidFill>
            </a:endParaRPr>
          </a:p>
          <a:p>
            <a:pPr eaLnBrk="1" hangingPunct="1"/>
            <a:endParaRPr lang="nb-NO" altLang="nb-NO">
              <a:solidFill>
                <a:schemeClr val="tx2"/>
              </a:solidFill>
            </a:endParaRPr>
          </a:p>
        </p:txBody>
      </p:sp>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3617913" y="542925"/>
            <a:ext cx="7980362" cy="1500188"/>
          </a:xfrm>
        </p:spPr>
        <p:txBody>
          <a:bodyPr>
            <a:normAutofit/>
          </a:bodyPr>
          <a:lstStyle/>
          <a:p>
            <a:pPr eaLnBrk="1" hangingPunct="1"/>
            <a:r>
              <a:rPr lang="nb-NO" altLang="nb-NO" sz="4400">
                <a:solidFill>
                  <a:schemeClr val="tx2"/>
                </a:solidFill>
              </a:rPr>
              <a:t>  Vi leker!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p:txBody>
          <a:bodyPr/>
          <a:lstStyle/>
          <a:p>
            <a:br>
              <a:rPr lang="nb-NO"/>
            </a:br>
            <a:r>
              <a:rPr lang="nb-NO">
                <a:solidFill>
                  <a:schemeClr val="accent1"/>
                </a:solidFill>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564908" y="2122488"/>
            <a:ext cx="5437911" cy="3806248"/>
          </a:xfrm>
        </p:spPr>
        <p:txBody>
          <a:bodyPr/>
          <a:lstStyle/>
          <a:p>
            <a:pPr marL="0" indent="0">
              <a:buNone/>
            </a:pPr>
            <a:endParaRPr lang="nb-NO" sz="2400">
              <a:ea typeface="+mn-lt"/>
              <a:cs typeface="+mn-lt"/>
            </a:endParaRPr>
          </a:p>
          <a:p>
            <a:pPr lvl="2"/>
            <a:r>
              <a:rPr lang="nb-NO" sz="3200">
                <a:solidFill>
                  <a:srgbClr val="009999"/>
                </a:solidFill>
                <a:ea typeface="+mn-lt"/>
                <a:cs typeface="+mn-lt"/>
              </a:rPr>
              <a:t>Hva likte du i dag? </a:t>
            </a:r>
          </a:p>
          <a:p>
            <a:pPr lvl="2"/>
            <a:r>
              <a:rPr lang="nb-NO" sz="3200">
                <a:solidFill>
                  <a:srgbClr val="009999"/>
                </a:solidFill>
                <a:ea typeface="+mn-lt"/>
                <a:cs typeface="+mn-lt"/>
              </a:rPr>
              <a:t>Hva lærte du? </a:t>
            </a:r>
          </a:p>
          <a:p>
            <a:pPr lvl="2"/>
            <a:r>
              <a:rPr lang="nb-NO" sz="3200">
                <a:solidFill>
                  <a:srgbClr val="009999"/>
                </a:solidFill>
                <a:ea typeface="+mn-lt"/>
                <a:cs typeface="+mn-lt"/>
              </a:rPr>
              <a:t>Hvorfor er dette viktig?</a:t>
            </a:r>
          </a:p>
          <a:p>
            <a:pPr lvl="2"/>
            <a:r>
              <a:rPr lang="nb-NO" sz="3200">
                <a:solidFill>
                  <a:srgbClr val="009999"/>
                </a:solidFill>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7.xml><?xml version="1.0" encoding="utf-8"?>
<a:theme xmlns:a="http://schemas.openxmlformats.org/drawingml/2006/main" name="8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8.xml><?xml version="1.0" encoding="utf-8"?>
<a:theme xmlns:a="http://schemas.openxmlformats.org/drawingml/2006/main" name="9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9.xml><?xml version="1.0" encoding="utf-8"?>
<a:theme xmlns:a="http://schemas.openxmlformats.org/drawingml/2006/main" name="10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4" ma:contentTypeDescription="Create a new document." ma:contentTypeScope="" ma:versionID="11f0a84b34f70b8dc64e4386c490cfa6">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7f3d95dd9fb496080b466fc58197085b"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0E558D-2212-4D89-B21B-F43701316944}">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40F78B-DFD0-4DA3-A20C-0C8B2FC4F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8</Notes>
  <HiddenSlides>0</HiddenSlides>
  <ScaleCrop>false</ScaleCrop>
  <HeadingPairs>
    <vt:vector size="4" baseType="variant">
      <vt:variant>
        <vt:lpstr>Theme</vt:lpstr>
      </vt:variant>
      <vt:variant>
        <vt:i4>9</vt:i4>
      </vt:variant>
      <vt:variant>
        <vt:lpstr>Slide Titles</vt:lpstr>
      </vt:variant>
      <vt:variant>
        <vt:i4>10</vt:i4>
      </vt:variant>
    </vt:vector>
  </HeadingPairs>
  <TitlesOfParts>
    <vt:vector size="19" baseType="lpstr">
      <vt:lpstr>4_Office-tema</vt:lpstr>
      <vt:lpstr>Egendefinert utforming</vt:lpstr>
      <vt:lpstr>5_Office-tema</vt:lpstr>
      <vt:lpstr>3_Office-tema</vt:lpstr>
      <vt:lpstr>6_Office-tema</vt:lpstr>
      <vt:lpstr>7_Office-tema</vt:lpstr>
      <vt:lpstr>8_Office-tema</vt:lpstr>
      <vt:lpstr>9_Office-tema</vt:lpstr>
      <vt:lpstr>10_Office-tema</vt:lpstr>
      <vt:lpstr>Følelser 4.trinn</vt:lpstr>
      <vt:lpstr> Vi spiller intromusikken!   Vi rydder klasserommet  Vi samles i ringen og setter oss ned   </vt:lpstr>
      <vt:lpstr>PowerPoint Presentation</vt:lpstr>
      <vt:lpstr>I dag skal vi snakke om følelser. Hva er egentlig følelser?</vt:lpstr>
      <vt:lpstr>Film</vt:lpstr>
      <vt:lpstr>Hvordan har Magnus det?</vt:lpstr>
      <vt:lpstr>Hva kan vi gjøre hvis vi blir redde?</vt:lpstr>
      <vt:lpstr>  Vi leker!</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revision>1</cp:revision>
  <dcterms:created xsi:type="dcterms:W3CDTF">2020-02-24T12:22:26Z</dcterms:created>
  <dcterms:modified xsi:type="dcterms:W3CDTF">2023-10-26T11:28:02Z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