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9"/>
  </p:notesMasterIdLst>
  <p:sldIdLst>
    <p:sldId id="272" r:id="rId9"/>
    <p:sldId id="282" r:id="rId10"/>
    <p:sldId id="291" r:id="rId11"/>
    <p:sldId id="273" r:id="rId12"/>
    <p:sldId id="296" r:id="rId13"/>
    <p:sldId id="297" r:id="rId14"/>
    <p:sldId id="295" r:id="rId15"/>
    <p:sldId id="263" r:id="rId16"/>
    <p:sldId id="285" r:id="rId17"/>
    <p:sldId id="270"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AEAB00-B21C-BF9B-02DF-A6BCE25B27EF}" v="5" dt="2024-04-10T07:01:22.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10" autoAdjust="0"/>
  </p:normalViewPr>
  <p:slideViewPr>
    <p:cSldViewPr snapToGrid="0">
      <p:cViewPr varScale="1">
        <p:scale>
          <a:sx n="48" d="100"/>
          <a:sy n="48" d="100"/>
        </p:scale>
        <p:origin x="29"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Løes Sørby" userId="S::cathrine.sorby@io.kommune.no::453ffb51-d645-44fe-b265-43846f0ff910" providerId="AD" clId="Web-{E982005E-675C-4FC0-9008-0D405F4A25C3}"/>
    <pc:docChg chg="modSld">
      <pc:chgData name="Cathrine Løes Sørby" userId="S::cathrine.sorby@io.kommune.no::453ffb51-d645-44fe-b265-43846f0ff910" providerId="AD" clId="Web-{E982005E-675C-4FC0-9008-0D405F4A25C3}" dt="2024-02-15T09:42:33.321" v="15"/>
      <pc:docMkLst>
        <pc:docMk/>
      </pc:docMkLst>
      <pc:sldChg chg="modSp">
        <pc:chgData name="Cathrine Løes Sørby" userId="S::cathrine.sorby@io.kommune.no::453ffb51-d645-44fe-b265-43846f0ff910" providerId="AD" clId="Web-{E982005E-675C-4FC0-9008-0D405F4A25C3}" dt="2024-02-15T09:41:37.976" v="4" actId="1076"/>
        <pc:sldMkLst>
          <pc:docMk/>
          <pc:sldMk cId="0" sldId="273"/>
        </pc:sldMkLst>
        <pc:spChg chg="mod">
          <ac:chgData name="Cathrine Løes Sørby" userId="S::cathrine.sorby@io.kommune.no::453ffb51-d645-44fe-b265-43846f0ff910" providerId="AD" clId="Web-{E982005E-675C-4FC0-9008-0D405F4A25C3}" dt="2024-02-15T09:41:37.976" v="4" actId="1076"/>
          <ac:spMkLst>
            <pc:docMk/>
            <pc:sldMk cId="0" sldId="273"/>
            <ac:spMk id="3" creationId="{BDC7D275-2054-2FCF-0B90-0293DF711B39}"/>
          </ac:spMkLst>
        </pc:spChg>
      </pc:sldChg>
      <pc:sldChg chg="modNotes">
        <pc:chgData name="Cathrine Løes Sørby" userId="S::cathrine.sorby@io.kommune.no::453ffb51-d645-44fe-b265-43846f0ff910" providerId="AD" clId="Web-{E982005E-675C-4FC0-9008-0D405F4A25C3}" dt="2024-02-15T09:42:33.321" v="15"/>
        <pc:sldMkLst>
          <pc:docMk/>
          <pc:sldMk cId="2669478054" sldId="295"/>
        </pc:sldMkLst>
      </pc:sldChg>
      <pc:sldChg chg="modNotes">
        <pc:chgData name="Cathrine Løes Sørby" userId="S::cathrine.sorby@io.kommune.no::453ffb51-d645-44fe-b265-43846f0ff910" providerId="AD" clId="Web-{E982005E-675C-4FC0-9008-0D405F4A25C3}" dt="2024-02-15T09:42:06.351" v="9"/>
        <pc:sldMkLst>
          <pc:docMk/>
          <pc:sldMk cId="3294214791" sldId="296"/>
        </pc:sldMkLst>
      </pc:sldChg>
      <pc:sldChg chg="modNotes">
        <pc:chgData name="Cathrine Løes Sørby" userId="S::cathrine.sorby@io.kommune.no::453ffb51-d645-44fe-b265-43846f0ff910" providerId="AD" clId="Web-{E982005E-675C-4FC0-9008-0D405F4A25C3}" dt="2024-02-15T09:42:18.305" v="11"/>
        <pc:sldMkLst>
          <pc:docMk/>
          <pc:sldMk cId="1895432486" sldId="297"/>
        </pc:sldMkLst>
      </pc:sldChg>
    </pc:docChg>
  </pc:docChgLst>
  <pc:docChgLst>
    <pc:chgData name="Ida Marie Lillestrand Kittelsen" userId="12154653-0a60-4281-8b62-82febac9ddd6" providerId="ADAL" clId="{FE5D2E12-5929-4128-8A3D-4645A58235A3}"/>
    <pc:docChg chg="custSel addSld modSld sldOrd">
      <pc:chgData name="Ida Marie Lillestrand Kittelsen" userId="12154653-0a60-4281-8b62-82febac9ddd6" providerId="ADAL" clId="{FE5D2E12-5929-4128-8A3D-4645A58235A3}" dt="2023-12-14T13:00:45.850" v="703" actId="20577"/>
      <pc:docMkLst>
        <pc:docMk/>
      </pc:docMkLst>
      <pc:sldChg chg="modNotesTx">
        <pc:chgData name="Ida Marie Lillestrand Kittelsen" userId="12154653-0a60-4281-8b62-82febac9ddd6" providerId="ADAL" clId="{FE5D2E12-5929-4128-8A3D-4645A58235A3}" dt="2023-12-14T13:00:14.746" v="676" actId="255"/>
        <pc:sldMkLst>
          <pc:docMk/>
          <pc:sldMk cId="0" sldId="263"/>
        </pc:sldMkLst>
      </pc:sldChg>
      <pc:sldChg chg="modNotesTx">
        <pc:chgData name="Ida Marie Lillestrand Kittelsen" userId="12154653-0a60-4281-8b62-82febac9ddd6" providerId="ADAL" clId="{FE5D2E12-5929-4128-8A3D-4645A58235A3}" dt="2023-12-14T13:00:45.850" v="703" actId="20577"/>
        <pc:sldMkLst>
          <pc:docMk/>
          <pc:sldMk cId="0" sldId="273"/>
        </pc:sldMkLst>
      </pc:sldChg>
      <pc:sldChg chg="addSp delSp modSp new mod modNotesTx">
        <pc:chgData name="Ida Marie Lillestrand Kittelsen" userId="12154653-0a60-4281-8b62-82febac9ddd6" providerId="ADAL" clId="{FE5D2E12-5929-4128-8A3D-4645A58235A3}" dt="2023-12-14T11:38:06.510" v="553" actId="20577"/>
        <pc:sldMkLst>
          <pc:docMk/>
          <pc:sldMk cId="2669478054" sldId="295"/>
        </pc:sldMkLst>
        <pc:spChg chg="mod">
          <ac:chgData name="Ida Marie Lillestrand Kittelsen" userId="12154653-0a60-4281-8b62-82febac9ddd6" providerId="ADAL" clId="{FE5D2E12-5929-4128-8A3D-4645A58235A3}" dt="2023-12-07T07:30:48.263" v="46" actId="122"/>
          <ac:spMkLst>
            <pc:docMk/>
            <pc:sldMk cId="2669478054" sldId="295"/>
            <ac:spMk id="2" creationId="{0473DE80-1BC5-C8C0-4232-AD845D78CC06}"/>
          </ac:spMkLst>
        </pc:spChg>
        <pc:spChg chg="del">
          <ac:chgData name="Ida Marie Lillestrand Kittelsen" userId="12154653-0a60-4281-8b62-82febac9ddd6" providerId="ADAL" clId="{FE5D2E12-5929-4128-8A3D-4645A58235A3}" dt="2023-12-07T07:30:16.092" v="5"/>
          <ac:spMkLst>
            <pc:docMk/>
            <pc:sldMk cId="2669478054" sldId="295"/>
            <ac:spMk id="3" creationId="{1CAE288A-AFAD-CA53-ECEC-00B5A34D8AEC}"/>
          </ac:spMkLst>
        </pc:spChg>
        <pc:picChg chg="add mod">
          <ac:chgData name="Ida Marie Lillestrand Kittelsen" userId="12154653-0a60-4281-8b62-82febac9ddd6" providerId="ADAL" clId="{FE5D2E12-5929-4128-8A3D-4645A58235A3}" dt="2023-12-07T07:31:00.113" v="49" actId="14100"/>
          <ac:picMkLst>
            <pc:docMk/>
            <pc:sldMk cId="2669478054" sldId="295"/>
            <ac:picMk id="4" creationId="{57470A7E-0252-9052-7D95-8D410FEBE1BB}"/>
          </ac:picMkLst>
        </pc:picChg>
      </pc:sldChg>
      <pc:sldChg chg="addSp delSp modSp new ord modNotesTx">
        <pc:chgData name="Ida Marie Lillestrand Kittelsen" userId="12154653-0a60-4281-8b62-82febac9ddd6" providerId="ADAL" clId="{FE5D2E12-5929-4128-8A3D-4645A58235A3}" dt="2023-12-14T11:41:49.859" v="675" actId="255"/>
        <pc:sldMkLst>
          <pc:docMk/>
          <pc:sldMk cId="3294214791" sldId="296"/>
        </pc:sldMkLst>
        <pc:spChg chg="del">
          <ac:chgData name="Ida Marie Lillestrand Kittelsen" userId="12154653-0a60-4281-8b62-82febac9ddd6" providerId="ADAL" clId="{FE5D2E12-5929-4128-8A3D-4645A58235A3}" dt="2023-12-07T07:20:51.222" v="2"/>
          <ac:spMkLst>
            <pc:docMk/>
            <pc:sldMk cId="3294214791" sldId="296"/>
            <ac:spMk id="3" creationId="{AE9A097C-2168-36C6-8ADC-23FC0E66ACDF}"/>
          </ac:spMkLst>
        </pc:spChg>
        <pc:picChg chg="add mod">
          <ac:chgData name="Ida Marie Lillestrand Kittelsen" userId="12154653-0a60-4281-8b62-82febac9ddd6" providerId="ADAL" clId="{FE5D2E12-5929-4128-8A3D-4645A58235A3}" dt="2023-12-07T07:20:51.222" v="2"/>
          <ac:picMkLst>
            <pc:docMk/>
            <pc:sldMk cId="3294214791" sldId="296"/>
            <ac:picMk id="4" creationId="{FCB966C1-CB5A-6A32-AED9-717A23F42DD6}"/>
          </ac:picMkLst>
        </pc:picChg>
      </pc:sldChg>
      <pc:sldChg chg="addSp delSp modSp new mod modNotesTx">
        <pc:chgData name="Ida Marie Lillestrand Kittelsen" userId="12154653-0a60-4281-8b62-82febac9ddd6" providerId="ADAL" clId="{FE5D2E12-5929-4128-8A3D-4645A58235A3}" dt="2023-12-14T13:00:29.297" v="677" actId="255"/>
        <pc:sldMkLst>
          <pc:docMk/>
          <pc:sldMk cId="1895432486" sldId="297"/>
        </pc:sldMkLst>
        <pc:spChg chg="mod">
          <ac:chgData name="Ida Marie Lillestrand Kittelsen" userId="12154653-0a60-4281-8b62-82febac9ddd6" providerId="ADAL" clId="{FE5D2E12-5929-4128-8A3D-4645A58235A3}" dt="2023-12-07T12:20:15.072" v="256" actId="20577"/>
          <ac:spMkLst>
            <pc:docMk/>
            <pc:sldMk cId="1895432486" sldId="297"/>
            <ac:spMk id="2" creationId="{EEC0599D-E2BB-BA43-E449-D5C87DE0F9F8}"/>
          </ac:spMkLst>
        </pc:spChg>
        <pc:spChg chg="del mod">
          <ac:chgData name="Ida Marie Lillestrand Kittelsen" userId="12154653-0a60-4281-8b62-82febac9ddd6" providerId="ADAL" clId="{FE5D2E12-5929-4128-8A3D-4645A58235A3}" dt="2023-12-07T12:17:38.924" v="236" actId="22"/>
          <ac:spMkLst>
            <pc:docMk/>
            <pc:sldMk cId="1895432486" sldId="297"/>
            <ac:spMk id="3" creationId="{40F52225-332A-1EA6-C169-919B2905112F}"/>
          </ac:spMkLst>
        </pc:spChg>
        <pc:spChg chg="add del mod">
          <ac:chgData name="Ida Marie Lillestrand Kittelsen" userId="12154653-0a60-4281-8b62-82febac9ddd6" providerId="ADAL" clId="{FE5D2E12-5929-4128-8A3D-4645A58235A3}" dt="2023-12-07T12:19:42.713" v="238" actId="22"/>
          <ac:spMkLst>
            <pc:docMk/>
            <pc:sldMk cId="1895432486" sldId="297"/>
            <ac:spMk id="7" creationId="{F49B96CF-E712-4993-AA09-C93F06C2616D}"/>
          </ac:spMkLst>
        </pc:spChg>
        <pc:picChg chg="add del mod ord">
          <ac:chgData name="Ida Marie Lillestrand Kittelsen" userId="12154653-0a60-4281-8b62-82febac9ddd6" providerId="ADAL" clId="{FE5D2E12-5929-4128-8A3D-4645A58235A3}" dt="2023-12-07T12:17:54.458" v="237" actId="21"/>
          <ac:picMkLst>
            <pc:docMk/>
            <pc:sldMk cId="1895432486" sldId="297"/>
            <ac:picMk id="5" creationId="{232FD488-23EB-657D-E138-4B6E10C8D9BD}"/>
          </ac:picMkLst>
        </pc:picChg>
        <pc:picChg chg="add mod ord modCrop">
          <ac:chgData name="Ida Marie Lillestrand Kittelsen" userId="12154653-0a60-4281-8b62-82febac9ddd6" providerId="ADAL" clId="{FE5D2E12-5929-4128-8A3D-4645A58235A3}" dt="2023-12-14T11:39:23.068" v="558" actId="18131"/>
          <ac:picMkLst>
            <pc:docMk/>
            <pc:sldMk cId="1895432486" sldId="297"/>
            <ac:picMk id="9" creationId="{B3B686FC-C281-DCEF-010E-8BDD602C2369}"/>
          </ac:picMkLst>
        </pc:picChg>
      </pc:sldChg>
    </pc:docChg>
  </pc:docChgLst>
  <pc:docChgLst>
    <pc:chgData name="Cathrine Løes Sørby" userId="453ffb51-d645-44fe-b265-43846f0ff910" providerId="ADAL" clId="{77C37E84-A3A2-4465-99D8-B03304433C41}"/>
    <pc:docChg chg="undo custSel addSld delSld modSld sldOrd">
      <pc:chgData name="Cathrine Løes Sørby" userId="453ffb51-d645-44fe-b265-43846f0ff910" providerId="ADAL" clId="{77C37E84-A3A2-4465-99D8-B03304433C41}" dt="2023-03-20T14:16:52.557" v="76" actId="255"/>
      <pc:docMkLst>
        <pc:docMk/>
      </pc:docMkLst>
      <pc:sldChg chg="modSp mod modNotesTx">
        <pc:chgData name="Cathrine Løes Sørby" userId="453ffb51-d645-44fe-b265-43846f0ff910" providerId="ADAL" clId="{77C37E84-A3A2-4465-99D8-B03304433C41}" dt="2023-03-20T14:16:52.557" v="76" actId="255"/>
        <pc:sldMkLst>
          <pc:docMk/>
          <pc:sldMk cId="0" sldId="263"/>
        </pc:sldMkLst>
        <pc:spChg chg="mod">
          <ac:chgData name="Cathrine Løes Sørby" userId="453ffb51-d645-44fe-b265-43846f0ff910" providerId="ADAL" clId="{77C37E84-A3A2-4465-99D8-B03304433C41}" dt="2023-03-20T14:16:52.557" v="76" actId="255"/>
          <ac:spMkLst>
            <pc:docMk/>
            <pc:sldMk cId="0" sldId="263"/>
            <ac:spMk id="16386" creationId="{06FBE9FF-01BB-9F9B-355A-5BD972D94F49}"/>
          </ac:spMkLst>
        </pc:spChg>
      </pc:sldChg>
      <pc:sldChg chg="del">
        <pc:chgData name="Cathrine Løes Sørby" userId="453ffb51-d645-44fe-b265-43846f0ff910" providerId="ADAL" clId="{77C37E84-A3A2-4465-99D8-B03304433C41}" dt="2023-03-20T13:58:13.006" v="36" actId="2696"/>
        <pc:sldMkLst>
          <pc:docMk/>
          <pc:sldMk cId="1576630516" sldId="263"/>
        </pc:sldMkLst>
      </pc:sldChg>
      <pc:sldChg chg="addSp delSp modSp del mod">
        <pc:chgData name="Cathrine Løes Sørby" userId="453ffb51-d645-44fe-b265-43846f0ff910" providerId="ADAL" clId="{77C37E84-A3A2-4465-99D8-B03304433C41}" dt="2023-03-20T14:14:33.230" v="37" actId="2696"/>
        <pc:sldMkLst>
          <pc:docMk/>
          <pc:sldMk cId="2848325185" sldId="269"/>
        </pc:sldMkLst>
        <pc:spChg chg="add del mod">
          <ac:chgData name="Cathrine Løes Sørby" userId="453ffb51-d645-44fe-b265-43846f0ff910" providerId="ADAL" clId="{77C37E84-A3A2-4465-99D8-B03304433C41}" dt="2023-03-20T13:56:46.459" v="30" actId="22"/>
          <ac:spMkLst>
            <pc:docMk/>
            <pc:sldMk cId="2848325185" sldId="269"/>
            <ac:spMk id="3" creationId="{FD350C0A-7D0C-BECC-DE37-4C9DAF5F6351}"/>
          </ac:spMkLst>
        </pc:spChg>
      </pc:sldChg>
      <pc:sldChg chg="modSp mod">
        <pc:chgData name="Cathrine Løes Sørby" userId="453ffb51-d645-44fe-b265-43846f0ff910" providerId="ADAL" clId="{77C37E84-A3A2-4465-99D8-B03304433C41}" dt="2023-03-20T13:54:20.363" v="15" actId="207"/>
        <pc:sldMkLst>
          <pc:docMk/>
          <pc:sldMk cId="2792964846" sldId="272"/>
        </pc:sldMkLst>
        <pc:spChg chg="mod">
          <ac:chgData name="Cathrine Løes Sørby" userId="453ffb51-d645-44fe-b265-43846f0ff910" providerId="ADAL" clId="{77C37E84-A3A2-4465-99D8-B03304433C41}" dt="2023-03-20T13:54:20.363" v="15" actId="207"/>
          <ac:spMkLst>
            <pc:docMk/>
            <pc:sldMk cId="2792964846" sldId="272"/>
            <ac:spMk id="2" creationId="{DFC2809C-BFDE-562D-EE79-82D5A1E7E3FD}"/>
          </ac:spMkLst>
        </pc:spChg>
      </pc:sldChg>
      <pc:sldChg chg="addSp modSp mod ord">
        <pc:chgData name="Cathrine Løes Sørby" userId="453ffb51-d645-44fe-b265-43846f0ff910" providerId="ADAL" clId="{77C37E84-A3A2-4465-99D8-B03304433C41}" dt="2023-03-20T14:15:36.491" v="42" actId="27636"/>
        <pc:sldMkLst>
          <pc:docMk/>
          <pc:sldMk cId="0" sldId="273"/>
        </pc:sldMkLst>
        <pc:spChg chg="add">
          <ac:chgData name="Cathrine Løes Sørby" userId="453ffb51-d645-44fe-b265-43846f0ff910" providerId="ADAL" clId="{77C37E84-A3A2-4465-99D8-B03304433C41}" dt="2023-03-20T14:15:28.185" v="40" actId="22"/>
          <ac:spMkLst>
            <pc:docMk/>
            <pc:sldMk cId="0" sldId="273"/>
            <ac:spMk id="3" creationId="{BDC7D275-2054-2FCF-0B90-0293DF711B39}"/>
          </ac:spMkLst>
        </pc:spChg>
        <pc:spChg chg="mod">
          <ac:chgData name="Cathrine Løes Sørby" userId="453ffb51-d645-44fe-b265-43846f0ff910" providerId="ADAL" clId="{77C37E84-A3A2-4465-99D8-B03304433C41}" dt="2023-03-20T14:15:36.491" v="42" actId="27636"/>
          <ac:spMkLst>
            <pc:docMk/>
            <pc:sldMk cId="0" sldId="273"/>
            <ac:spMk id="16386" creationId="{06FBE9FF-01BB-9F9B-355A-5BD972D94F49}"/>
          </ac:spMkLst>
        </pc:spChg>
      </pc:sldChg>
      <pc:sldChg chg="modSp ord">
        <pc:chgData name="Cathrine Løes Sørby" userId="453ffb51-d645-44fe-b265-43846f0ff910" providerId="ADAL" clId="{77C37E84-A3A2-4465-99D8-B03304433C41}" dt="2023-03-20T13:56:24.080" v="24" actId="14100"/>
        <pc:sldMkLst>
          <pc:docMk/>
          <pc:sldMk cId="0" sldId="281"/>
        </pc:sldMkLst>
        <pc:spChg chg="mod">
          <ac:chgData name="Cathrine Løes Sørby" userId="453ffb51-d645-44fe-b265-43846f0ff910" providerId="ADAL" clId="{77C37E84-A3A2-4465-99D8-B03304433C41}" dt="2023-03-20T13:56:24.080" v="24" actId="14100"/>
          <ac:spMkLst>
            <pc:docMk/>
            <pc:sldMk cId="0" sldId="281"/>
            <ac:spMk id="14337" creationId="{DDB1F4A0-12A1-BECF-0CC0-A48C706C739D}"/>
          </ac:spMkLst>
        </pc:spChg>
      </pc:sldChg>
      <pc:sldChg chg="new">
        <pc:chgData name="Cathrine Løes Sørby" userId="453ffb51-d645-44fe-b265-43846f0ff910" providerId="ADAL" clId="{77C37E84-A3A2-4465-99D8-B03304433C41}" dt="2023-03-20T13:55:43.201" v="16" actId="680"/>
        <pc:sldMkLst>
          <pc:docMk/>
          <pc:sldMk cId="3200725613" sldId="282"/>
        </pc:sldMkLst>
      </pc:sldChg>
      <pc:sldChg chg="add del ord">
        <pc:chgData name="Cathrine Løes Sørby" userId="453ffb51-d645-44fe-b265-43846f0ff910" providerId="ADAL" clId="{77C37E84-A3A2-4465-99D8-B03304433C41}" dt="2023-03-20T13:57:02.059" v="33" actId="2696"/>
        <pc:sldMkLst>
          <pc:docMk/>
          <pc:sldMk cId="0" sldId="283"/>
        </pc:sldMkLst>
      </pc:sldChg>
      <pc:sldChg chg="ord">
        <pc:chgData name="Cathrine Løes Sørby" userId="453ffb51-d645-44fe-b265-43846f0ff910" providerId="ADAL" clId="{77C37E84-A3A2-4465-99D8-B03304433C41}" dt="2023-03-20T13:56:49.885" v="32"/>
        <pc:sldMkLst>
          <pc:docMk/>
          <pc:sldMk cId="2819561126" sldId="291"/>
        </pc:sldMkLst>
      </pc:sldChg>
      <pc:sldChg chg="ord">
        <pc:chgData name="Cathrine Løes Sørby" userId="453ffb51-d645-44fe-b265-43846f0ff910" providerId="ADAL" clId="{77C37E84-A3A2-4465-99D8-B03304433C41}" dt="2023-03-20T13:58:04.921" v="35"/>
        <pc:sldMkLst>
          <pc:docMk/>
          <pc:sldMk cId="0" sldId="292"/>
        </pc:sldMkLst>
      </pc:sldChg>
    </pc:docChg>
  </pc:docChgLst>
  <pc:docChgLst>
    <pc:chgData name="Ida Marie Lillestrand Kittelsen" userId="12154653-0a60-4281-8b62-82febac9ddd6" providerId="ADAL" clId="{9629CBAA-BF0F-415D-9300-E15578991915}"/>
    <pc:docChg chg="custSel delSld modSld sldOrd">
      <pc:chgData name="Ida Marie Lillestrand Kittelsen" userId="12154653-0a60-4281-8b62-82febac9ddd6" providerId="ADAL" clId="{9629CBAA-BF0F-415D-9300-E15578991915}" dt="2023-11-28T11:33:16.435" v="2261" actId="20577"/>
      <pc:docMkLst>
        <pc:docMk/>
      </pc:docMkLst>
      <pc:sldChg chg="addSp delSp modSp mod modNotesTx">
        <pc:chgData name="Ida Marie Lillestrand Kittelsen" userId="12154653-0a60-4281-8b62-82febac9ddd6" providerId="ADAL" clId="{9629CBAA-BF0F-415D-9300-E15578991915}" dt="2023-11-28T11:27:54.353" v="2034" actId="1076"/>
        <pc:sldMkLst>
          <pc:docMk/>
          <pc:sldMk cId="3317807385" sldId="262"/>
        </pc:sldMkLst>
        <pc:spChg chg="mod">
          <ac:chgData name="Ida Marie Lillestrand Kittelsen" userId="12154653-0a60-4281-8b62-82febac9ddd6" providerId="ADAL" clId="{9629CBAA-BF0F-415D-9300-E15578991915}" dt="2023-11-28T11:27:50.124" v="2033" actId="14100"/>
          <ac:spMkLst>
            <pc:docMk/>
            <pc:sldMk cId="3317807385" sldId="262"/>
            <ac:spMk id="2" creationId="{F49E89FE-AB51-BD4B-A525-9D721A0EC598}"/>
          </ac:spMkLst>
        </pc:spChg>
        <pc:spChg chg="del">
          <ac:chgData name="Ida Marie Lillestrand Kittelsen" userId="12154653-0a60-4281-8b62-82febac9ddd6" providerId="ADAL" clId="{9629CBAA-BF0F-415D-9300-E15578991915}" dt="2023-11-28T11:02:18.201" v="57"/>
          <ac:spMkLst>
            <pc:docMk/>
            <pc:sldMk cId="3317807385" sldId="262"/>
            <ac:spMk id="3" creationId="{9CCB6C96-CDDD-A849-ACDD-B76DFF5F056F}"/>
          </ac:spMkLst>
        </pc:spChg>
        <pc:picChg chg="add mod">
          <ac:chgData name="Ida Marie Lillestrand Kittelsen" userId="12154653-0a60-4281-8b62-82febac9ddd6" providerId="ADAL" clId="{9629CBAA-BF0F-415D-9300-E15578991915}" dt="2023-11-28T11:27:54.353" v="2034" actId="1076"/>
          <ac:picMkLst>
            <pc:docMk/>
            <pc:sldMk cId="3317807385" sldId="262"/>
            <ac:picMk id="4" creationId="{190C4585-9459-7B08-9604-9733D3D229F5}"/>
          </ac:picMkLst>
        </pc:picChg>
      </pc:sldChg>
      <pc:sldChg chg="modSp mod">
        <pc:chgData name="Ida Marie Lillestrand Kittelsen" userId="12154653-0a60-4281-8b62-82febac9ddd6" providerId="ADAL" clId="{9629CBAA-BF0F-415D-9300-E15578991915}" dt="2023-11-28T11:33:16.435" v="2261" actId="20577"/>
        <pc:sldMkLst>
          <pc:docMk/>
          <pc:sldMk cId="0" sldId="263"/>
        </pc:sldMkLst>
        <pc:spChg chg="mod">
          <ac:chgData name="Ida Marie Lillestrand Kittelsen" userId="12154653-0a60-4281-8b62-82febac9ddd6" providerId="ADAL" clId="{9629CBAA-BF0F-415D-9300-E15578991915}" dt="2023-11-28T11:33:12.314" v="2259" actId="20577"/>
          <ac:spMkLst>
            <pc:docMk/>
            <pc:sldMk cId="0" sldId="263"/>
            <ac:spMk id="16385" creationId="{469BD19F-0D3B-BD96-CB1F-5D21E8E48E74}"/>
          </ac:spMkLst>
        </pc:spChg>
        <pc:spChg chg="mod">
          <ac:chgData name="Ida Marie Lillestrand Kittelsen" userId="12154653-0a60-4281-8b62-82febac9ddd6" providerId="ADAL" clId="{9629CBAA-BF0F-415D-9300-E15578991915}" dt="2023-11-28T11:33:16.435" v="2261" actId="20577"/>
          <ac:spMkLst>
            <pc:docMk/>
            <pc:sldMk cId="0" sldId="263"/>
            <ac:spMk id="16386" creationId="{06FBE9FF-01BB-9F9B-355A-5BD972D94F49}"/>
          </ac:spMkLst>
        </pc:spChg>
      </pc:sldChg>
      <pc:sldChg chg="del">
        <pc:chgData name="Ida Marie Lillestrand Kittelsen" userId="12154653-0a60-4281-8b62-82febac9ddd6" providerId="ADAL" clId="{9629CBAA-BF0F-415D-9300-E15578991915}" dt="2023-11-28T11:13:43.886" v="1488" actId="2696"/>
        <pc:sldMkLst>
          <pc:docMk/>
          <pc:sldMk cId="3530632185" sldId="264"/>
        </pc:sldMkLst>
      </pc:sldChg>
      <pc:sldChg chg="del">
        <pc:chgData name="Ida Marie Lillestrand Kittelsen" userId="12154653-0a60-4281-8b62-82febac9ddd6" providerId="ADAL" clId="{9629CBAA-BF0F-415D-9300-E15578991915}" dt="2023-11-28T11:13:25.540" v="1485" actId="2696"/>
        <pc:sldMkLst>
          <pc:docMk/>
          <pc:sldMk cId="486478165" sldId="266"/>
        </pc:sldMkLst>
      </pc:sldChg>
      <pc:sldChg chg="del">
        <pc:chgData name="Ida Marie Lillestrand Kittelsen" userId="12154653-0a60-4281-8b62-82febac9ddd6" providerId="ADAL" clId="{9629CBAA-BF0F-415D-9300-E15578991915}" dt="2023-11-28T11:13:17.392" v="1484" actId="2696"/>
        <pc:sldMkLst>
          <pc:docMk/>
          <pc:sldMk cId="961909916" sldId="267"/>
        </pc:sldMkLst>
      </pc:sldChg>
      <pc:sldChg chg="del">
        <pc:chgData name="Ida Marie Lillestrand Kittelsen" userId="12154653-0a60-4281-8b62-82febac9ddd6" providerId="ADAL" clId="{9629CBAA-BF0F-415D-9300-E15578991915}" dt="2023-11-28T11:13:39.416" v="1487" actId="2696"/>
        <pc:sldMkLst>
          <pc:docMk/>
          <pc:sldMk cId="453416436" sldId="268"/>
        </pc:sldMkLst>
      </pc:sldChg>
      <pc:sldChg chg="del">
        <pc:chgData name="Ida Marie Lillestrand Kittelsen" userId="12154653-0a60-4281-8b62-82febac9ddd6" providerId="ADAL" clId="{9629CBAA-BF0F-415D-9300-E15578991915}" dt="2023-11-28T11:13:30.601" v="1486" actId="2696"/>
        <pc:sldMkLst>
          <pc:docMk/>
          <pc:sldMk cId="3412336897" sldId="271"/>
        </pc:sldMkLst>
      </pc:sldChg>
      <pc:sldChg chg="modSp mod">
        <pc:chgData name="Ida Marie Lillestrand Kittelsen" userId="12154653-0a60-4281-8b62-82febac9ddd6" providerId="ADAL" clId="{9629CBAA-BF0F-415D-9300-E15578991915}" dt="2023-11-28T10:52:01.491" v="1" actId="2711"/>
        <pc:sldMkLst>
          <pc:docMk/>
          <pc:sldMk cId="2792964846" sldId="272"/>
        </pc:sldMkLst>
        <pc:spChg chg="mod">
          <ac:chgData name="Ida Marie Lillestrand Kittelsen" userId="12154653-0a60-4281-8b62-82febac9ddd6" providerId="ADAL" clId="{9629CBAA-BF0F-415D-9300-E15578991915}" dt="2023-11-28T10:52:01.491" v="1" actId="2711"/>
          <ac:spMkLst>
            <pc:docMk/>
            <pc:sldMk cId="2792964846" sldId="272"/>
            <ac:spMk id="2" creationId="{DFC2809C-BFDE-562D-EE79-82D5A1E7E3FD}"/>
          </ac:spMkLst>
        </pc:spChg>
      </pc:sldChg>
      <pc:sldChg chg="modSp mod modNotesTx">
        <pc:chgData name="Ida Marie Lillestrand Kittelsen" userId="12154653-0a60-4281-8b62-82febac9ddd6" providerId="ADAL" clId="{9629CBAA-BF0F-415D-9300-E15578991915}" dt="2023-11-28T10:55:31.076" v="47" actId="20577"/>
        <pc:sldMkLst>
          <pc:docMk/>
          <pc:sldMk cId="0" sldId="281"/>
        </pc:sldMkLst>
        <pc:spChg chg="mod">
          <ac:chgData name="Ida Marie Lillestrand Kittelsen" userId="12154653-0a60-4281-8b62-82febac9ddd6" providerId="ADAL" clId="{9629CBAA-BF0F-415D-9300-E15578991915}" dt="2023-11-28T10:55:31.076" v="47" actId="20577"/>
          <ac:spMkLst>
            <pc:docMk/>
            <pc:sldMk cId="0" sldId="281"/>
            <ac:spMk id="14337" creationId="{DDB1F4A0-12A1-BECF-0CC0-A48C706C739D}"/>
          </ac:spMkLst>
        </pc:spChg>
      </pc:sldChg>
      <pc:sldChg chg="addSp modSp mod ord modNotesTx">
        <pc:chgData name="Ida Marie Lillestrand Kittelsen" userId="12154653-0a60-4281-8b62-82febac9ddd6" providerId="ADAL" clId="{9629CBAA-BF0F-415D-9300-E15578991915}" dt="2023-11-28T10:56:23.650" v="56" actId="207"/>
        <pc:sldMkLst>
          <pc:docMk/>
          <pc:sldMk cId="3200725613" sldId="282"/>
        </pc:sldMkLst>
        <pc:spChg chg="add mod">
          <ac:chgData name="Ida Marie Lillestrand Kittelsen" userId="12154653-0a60-4281-8b62-82febac9ddd6" providerId="ADAL" clId="{9629CBAA-BF0F-415D-9300-E15578991915}" dt="2023-11-28T10:56:23.650" v="56" actId="207"/>
          <ac:spMkLst>
            <pc:docMk/>
            <pc:sldMk cId="3200725613" sldId="282"/>
            <ac:spMk id="3" creationId="{7D7784C1-68FC-4557-52AC-7071D9156DA7}"/>
          </ac:spMkLst>
        </pc:spChg>
      </pc:sldChg>
      <pc:sldChg chg="modSp mod">
        <pc:chgData name="Ida Marie Lillestrand Kittelsen" userId="12154653-0a60-4281-8b62-82febac9ddd6" providerId="ADAL" clId="{9629CBAA-BF0F-415D-9300-E15578991915}" dt="2023-11-28T11:13:03.374" v="1483" actId="14100"/>
        <pc:sldMkLst>
          <pc:docMk/>
          <pc:sldMk cId="0" sldId="285"/>
        </pc:sldMkLst>
        <pc:spChg chg="mod">
          <ac:chgData name="Ida Marie Lillestrand Kittelsen" userId="12154653-0a60-4281-8b62-82febac9ddd6" providerId="ADAL" clId="{9629CBAA-BF0F-415D-9300-E15578991915}" dt="2023-11-28T11:13:03.374" v="1483" actId="14100"/>
          <ac:spMkLst>
            <pc:docMk/>
            <pc:sldMk cId="0" sldId="285"/>
            <ac:spMk id="2" creationId="{868C4D59-A565-1CA6-C8A5-050F36C19963}"/>
          </ac:spMkLst>
        </pc:spChg>
        <pc:spChg chg="mod">
          <ac:chgData name="Ida Marie Lillestrand Kittelsen" userId="12154653-0a60-4281-8b62-82febac9ddd6" providerId="ADAL" clId="{9629CBAA-BF0F-415D-9300-E15578991915}" dt="2023-11-28T11:12:41.454" v="1478" actId="14100"/>
          <ac:spMkLst>
            <pc:docMk/>
            <pc:sldMk cId="0" sldId="285"/>
            <ac:spMk id="3" creationId="{952AD62F-0DB6-602E-20E5-5B39ABE89282}"/>
          </ac:spMkLst>
        </pc:spChg>
      </pc:sldChg>
      <pc:sldChg chg="del">
        <pc:chgData name="Ida Marie Lillestrand Kittelsen" userId="12154653-0a60-4281-8b62-82febac9ddd6" providerId="ADAL" clId="{9629CBAA-BF0F-415D-9300-E15578991915}" dt="2023-11-28T11:19:22.175" v="1497" actId="2696"/>
        <pc:sldMkLst>
          <pc:docMk/>
          <pc:sldMk cId="0" sldId="292"/>
        </pc:sldMkLst>
      </pc:sldChg>
      <pc:sldChg chg="addSp delSp modSp mod modNotesTx">
        <pc:chgData name="Ida Marie Lillestrand Kittelsen" userId="12154653-0a60-4281-8b62-82febac9ddd6" providerId="ADAL" clId="{9629CBAA-BF0F-415D-9300-E15578991915}" dt="2023-11-28T11:30:58.541" v="2147" actId="20577"/>
        <pc:sldMkLst>
          <pc:docMk/>
          <pc:sldMk cId="3184522651" sldId="293"/>
        </pc:sldMkLst>
        <pc:spChg chg="mod">
          <ac:chgData name="Ida Marie Lillestrand Kittelsen" userId="12154653-0a60-4281-8b62-82febac9ddd6" providerId="ADAL" clId="{9629CBAA-BF0F-415D-9300-E15578991915}" dt="2023-11-28T11:29:30.178" v="2042" actId="122"/>
          <ac:spMkLst>
            <pc:docMk/>
            <pc:sldMk cId="3184522651" sldId="293"/>
            <ac:spMk id="2" creationId="{F49E89FE-AB51-BD4B-A525-9D721A0EC598}"/>
          </ac:spMkLst>
        </pc:spChg>
        <pc:spChg chg="del">
          <ac:chgData name="Ida Marie Lillestrand Kittelsen" userId="12154653-0a60-4281-8b62-82febac9ddd6" providerId="ADAL" clId="{9629CBAA-BF0F-415D-9300-E15578991915}" dt="2023-11-28T11:10:54.036" v="1274"/>
          <ac:spMkLst>
            <pc:docMk/>
            <pc:sldMk cId="3184522651" sldId="293"/>
            <ac:spMk id="3" creationId="{9CCB6C96-CDDD-A849-ACDD-B76DFF5F056F}"/>
          </ac:spMkLst>
        </pc:spChg>
        <pc:picChg chg="add mod">
          <ac:chgData name="Ida Marie Lillestrand Kittelsen" userId="12154653-0a60-4281-8b62-82febac9ddd6" providerId="ADAL" clId="{9629CBAA-BF0F-415D-9300-E15578991915}" dt="2023-11-28T11:29:25.182" v="2041" actId="1076"/>
          <ac:picMkLst>
            <pc:docMk/>
            <pc:sldMk cId="3184522651" sldId="293"/>
            <ac:picMk id="4" creationId="{5AAAC427-6B5F-2D2B-C6FB-D6FCA5D0F71A}"/>
          </ac:picMkLst>
        </pc:picChg>
      </pc:sldChg>
      <pc:sldChg chg="addSp delSp modSp mod ord modNotesTx">
        <pc:chgData name="Ida Marie Lillestrand Kittelsen" userId="12154653-0a60-4281-8b62-82febac9ddd6" providerId="ADAL" clId="{9629CBAA-BF0F-415D-9300-E15578991915}" dt="2023-11-28T11:32:56.943" v="2257" actId="20577"/>
        <pc:sldMkLst>
          <pc:docMk/>
          <pc:sldMk cId="166649348" sldId="294"/>
        </pc:sldMkLst>
        <pc:spChg chg="mod">
          <ac:chgData name="Ida Marie Lillestrand Kittelsen" userId="12154653-0a60-4281-8b62-82febac9ddd6" providerId="ADAL" clId="{9629CBAA-BF0F-415D-9300-E15578991915}" dt="2023-11-28T11:32:36.942" v="2256" actId="14100"/>
          <ac:spMkLst>
            <pc:docMk/>
            <pc:sldMk cId="166649348" sldId="294"/>
            <ac:spMk id="2" creationId="{F49E89FE-AB51-BD4B-A525-9D721A0EC598}"/>
          </ac:spMkLst>
        </pc:spChg>
        <pc:spChg chg="del">
          <ac:chgData name="Ida Marie Lillestrand Kittelsen" userId="12154653-0a60-4281-8b62-82febac9ddd6" providerId="ADAL" clId="{9629CBAA-BF0F-415D-9300-E15578991915}" dt="2023-11-28T11:05:18.518" v="475"/>
          <ac:spMkLst>
            <pc:docMk/>
            <pc:sldMk cId="166649348" sldId="294"/>
            <ac:spMk id="3" creationId="{9CCB6C96-CDDD-A849-ACDD-B76DFF5F056F}"/>
          </ac:spMkLst>
        </pc:spChg>
        <pc:picChg chg="add mod">
          <ac:chgData name="Ida Marie Lillestrand Kittelsen" userId="12154653-0a60-4281-8b62-82febac9ddd6" providerId="ADAL" clId="{9629CBAA-BF0F-415D-9300-E15578991915}" dt="2023-11-28T11:31:20.541" v="2169" actId="14100"/>
          <ac:picMkLst>
            <pc:docMk/>
            <pc:sldMk cId="166649348" sldId="294"/>
            <ac:picMk id="4" creationId="{C63F289E-481F-BE44-192E-F822B8F50B19}"/>
          </ac:picMkLst>
        </pc:picChg>
      </pc:sldChg>
    </pc:docChg>
  </pc:docChgLst>
  <pc:docChgLst>
    <pc:chgData name="Ida Marie Lillestrand Kittelsen" userId="S::ida.kittelsen@io.kommune.no::12154653-0a60-4281-8b62-82febac9ddd6" providerId="AD" clId="Web-{592F5BD3-1E9D-59BD-CABF-DFDB651EF20C}"/>
    <pc:docChg chg="addSld delSld modSld sldOrd">
      <pc:chgData name="Ida Marie Lillestrand Kittelsen" userId="S::ida.kittelsen@io.kommune.no::12154653-0a60-4281-8b62-82febac9ddd6" providerId="AD" clId="Web-{592F5BD3-1E9D-59BD-CABF-DFDB651EF20C}" dt="2023-11-28T11:00:15.558" v="37"/>
      <pc:docMkLst>
        <pc:docMk/>
      </pc:docMkLst>
      <pc:sldChg chg="ord">
        <pc:chgData name="Ida Marie Lillestrand Kittelsen" userId="S::ida.kittelsen@io.kommune.no::12154653-0a60-4281-8b62-82febac9ddd6" providerId="AD" clId="Web-{592F5BD3-1E9D-59BD-CABF-DFDB651EF20C}" dt="2023-11-28T11:00:00.324" v="35"/>
        <pc:sldMkLst>
          <pc:docMk/>
          <pc:sldMk cId="3317807385" sldId="262"/>
        </pc:sldMkLst>
      </pc:sldChg>
      <pc:sldChg chg="modSp">
        <pc:chgData name="Ida Marie Lillestrand Kittelsen" userId="S::ida.kittelsen@io.kommune.no::12154653-0a60-4281-8b62-82febac9ddd6" providerId="AD" clId="Web-{592F5BD3-1E9D-59BD-CABF-DFDB651EF20C}" dt="2023-11-28T10:59:36.386" v="33" actId="20577"/>
        <pc:sldMkLst>
          <pc:docMk/>
          <pc:sldMk cId="0" sldId="273"/>
        </pc:sldMkLst>
        <pc:spChg chg="mod">
          <ac:chgData name="Ida Marie Lillestrand Kittelsen" userId="S::ida.kittelsen@io.kommune.no::12154653-0a60-4281-8b62-82febac9ddd6" providerId="AD" clId="Web-{592F5BD3-1E9D-59BD-CABF-DFDB651EF20C}" dt="2023-11-28T10:59:36.386" v="33" actId="20577"/>
          <ac:spMkLst>
            <pc:docMk/>
            <pc:sldMk cId="0" sldId="273"/>
            <ac:spMk id="3" creationId="{BDC7D275-2054-2FCF-0B90-0293DF711B39}"/>
          </ac:spMkLst>
        </pc:spChg>
        <pc:spChg chg="mod">
          <ac:chgData name="Ida Marie Lillestrand Kittelsen" userId="S::ida.kittelsen@io.kommune.no::12154653-0a60-4281-8b62-82febac9ddd6" providerId="AD" clId="Web-{592F5BD3-1E9D-59BD-CABF-DFDB651EF20C}" dt="2023-11-28T10:59:10.979" v="32" actId="20577"/>
          <ac:spMkLst>
            <pc:docMk/>
            <pc:sldMk cId="0" sldId="273"/>
            <ac:spMk id="16385" creationId="{469BD19F-0D3B-BD96-CB1F-5D21E8E48E74}"/>
          </ac:spMkLst>
        </pc:spChg>
      </pc:sldChg>
      <pc:sldChg chg="del">
        <pc:chgData name="Ida Marie Lillestrand Kittelsen" userId="S::ida.kittelsen@io.kommune.no::12154653-0a60-4281-8b62-82febac9ddd6" providerId="AD" clId="Web-{592F5BD3-1E9D-59BD-CABF-DFDB651EF20C}" dt="2023-11-28T10:56:45.758" v="0"/>
        <pc:sldMkLst>
          <pc:docMk/>
          <pc:sldMk cId="0" sldId="281"/>
        </pc:sldMkLst>
      </pc:sldChg>
      <pc:sldChg chg="modSp">
        <pc:chgData name="Ida Marie Lillestrand Kittelsen" userId="S::ida.kittelsen@io.kommune.no::12154653-0a60-4281-8b62-82febac9ddd6" providerId="AD" clId="Web-{592F5BD3-1E9D-59BD-CABF-DFDB651EF20C}" dt="2023-11-28T10:57:32.681" v="5" actId="1076"/>
        <pc:sldMkLst>
          <pc:docMk/>
          <pc:sldMk cId="2819561126" sldId="291"/>
        </pc:sldMkLst>
        <pc:spChg chg="mod">
          <ac:chgData name="Ida Marie Lillestrand Kittelsen" userId="S::ida.kittelsen@io.kommune.no::12154653-0a60-4281-8b62-82febac9ddd6" providerId="AD" clId="Web-{592F5BD3-1E9D-59BD-CABF-DFDB651EF20C}" dt="2023-11-28T10:57:32.681" v="5" actId="1076"/>
          <ac:spMkLst>
            <pc:docMk/>
            <pc:sldMk cId="2819561126" sldId="291"/>
            <ac:spMk id="2" creationId="{3E4F0686-B446-2591-0834-00CE790D5560}"/>
          </ac:spMkLst>
        </pc:spChg>
        <pc:spChg chg="mod">
          <ac:chgData name="Ida Marie Lillestrand Kittelsen" userId="S::ida.kittelsen@io.kommune.no::12154653-0a60-4281-8b62-82febac9ddd6" providerId="AD" clId="Web-{592F5BD3-1E9D-59BD-CABF-DFDB651EF20C}" dt="2023-11-28T10:57:24.930" v="4" actId="20577"/>
          <ac:spMkLst>
            <pc:docMk/>
            <pc:sldMk cId="2819561126" sldId="291"/>
            <ac:spMk id="3" creationId="{5BF45F6B-4040-B748-B471-C29F054B4EE5}"/>
          </ac:spMkLst>
        </pc:spChg>
      </pc:sldChg>
      <pc:sldChg chg="add del replId">
        <pc:chgData name="Ida Marie Lillestrand Kittelsen" userId="S::ida.kittelsen@io.kommune.no::12154653-0a60-4281-8b62-82febac9ddd6" providerId="AD" clId="Web-{592F5BD3-1E9D-59BD-CABF-DFDB651EF20C}" dt="2023-11-28T11:00:10.699" v="36"/>
        <pc:sldMkLst>
          <pc:docMk/>
          <pc:sldMk cId="3184522651" sldId="293"/>
        </pc:sldMkLst>
      </pc:sldChg>
      <pc:sldChg chg="add replId">
        <pc:chgData name="Ida Marie Lillestrand Kittelsen" userId="S::ida.kittelsen@io.kommune.no::12154653-0a60-4281-8b62-82febac9ddd6" providerId="AD" clId="Web-{592F5BD3-1E9D-59BD-CABF-DFDB651EF20C}" dt="2023-11-28T11:00:15.558" v="37"/>
        <pc:sldMkLst>
          <pc:docMk/>
          <pc:sldMk cId="166649348" sldId="294"/>
        </pc:sldMkLst>
      </pc:sldChg>
    </pc:docChg>
  </pc:docChgLst>
  <pc:docChgLst>
    <pc:chgData name="Cathrine Løes Sørby" userId="S::cathrine.sorby@io.kommune.no::453ffb51-d645-44fe-b265-43846f0ff910" providerId="AD" clId="Web-{C88C5BF1-23B6-4574-8E63-12E8610EC76B}"/>
    <pc:docChg chg="modSld">
      <pc:chgData name="Cathrine Løes Sørby" userId="S::cathrine.sorby@io.kommune.no::453ffb51-d645-44fe-b265-43846f0ff910" providerId="AD" clId="Web-{C88C5BF1-23B6-4574-8E63-12E8610EC76B}" dt="2023-12-14T11:45:28.947" v="175"/>
      <pc:docMkLst>
        <pc:docMk/>
      </pc:docMkLst>
      <pc:sldChg chg="modSp modNotes">
        <pc:chgData name="Cathrine Løes Sørby" userId="S::cathrine.sorby@io.kommune.no::453ffb51-d645-44fe-b265-43846f0ff910" providerId="AD" clId="Web-{C88C5BF1-23B6-4574-8E63-12E8610EC76B}" dt="2023-12-14T11:35:12.220" v="32"/>
        <pc:sldMkLst>
          <pc:docMk/>
          <pc:sldMk cId="0" sldId="263"/>
        </pc:sldMkLst>
        <pc:spChg chg="mod">
          <ac:chgData name="Cathrine Løes Sørby" userId="S::cathrine.sorby@io.kommune.no::453ffb51-d645-44fe-b265-43846f0ff910" providerId="AD" clId="Web-{C88C5BF1-23B6-4574-8E63-12E8610EC76B}" dt="2023-12-14T11:34:40.078" v="30" actId="20577"/>
          <ac:spMkLst>
            <pc:docMk/>
            <pc:sldMk cId="0" sldId="263"/>
            <ac:spMk id="16386" creationId="{06FBE9FF-01BB-9F9B-355A-5BD972D94F49}"/>
          </ac:spMkLst>
        </pc:spChg>
      </pc:sldChg>
      <pc:sldChg chg="modSp modNotes">
        <pc:chgData name="Cathrine Løes Sørby" userId="S::cathrine.sorby@io.kommune.no::453ffb51-d645-44fe-b265-43846f0ff910" providerId="AD" clId="Web-{C88C5BF1-23B6-4574-8E63-12E8610EC76B}" dt="2023-12-14T11:45:28.947" v="175"/>
        <pc:sldMkLst>
          <pc:docMk/>
          <pc:sldMk cId="1895432486" sldId="297"/>
        </pc:sldMkLst>
        <pc:picChg chg="mod">
          <ac:chgData name="Cathrine Løes Sørby" userId="S::cathrine.sorby@io.kommune.no::453ffb51-d645-44fe-b265-43846f0ff910" providerId="AD" clId="Web-{C88C5BF1-23B6-4574-8E63-12E8610EC76B}" dt="2023-12-14T11:39:35.942" v="38" actId="1076"/>
          <ac:picMkLst>
            <pc:docMk/>
            <pc:sldMk cId="1895432486" sldId="297"/>
            <ac:picMk id="9" creationId="{B3B686FC-C281-DCEF-010E-8BDD602C2369}"/>
          </ac:picMkLst>
        </pc:picChg>
      </pc:sldChg>
    </pc:docChg>
  </pc:docChgLst>
  <pc:docChgLst>
    <pc:chgData name="Ida Marie Lillestrand Kittelsen" userId="S::ida.kittelsen@io.kommune.no::12154653-0a60-4281-8b62-82febac9ddd6" providerId="AD" clId="Web-{16D8E240-ADC4-F81C-126F-A6C5D5E1D9CB}"/>
    <pc:docChg chg="delSld modSld sldOrd">
      <pc:chgData name="Ida Marie Lillestrand Kittelsen" userId="S::ida.kittelsen@io.kommune.no::12154653-0a60-4281-8b62-82febac9ddd6" providerId="AD" clId="Web-{16D8E240-ADC4-F81C-126F-A6C5D5E1D9CB}" dt="2023-12-07T12:24:48.992" v="321"/>
      <pc:docMkLst>
        <pc:docMk/>
      </pc:docMkLst>
      <pc:sldChg chg="del">
        <pc:chgData name="Ida Marie Lillestrand Kittelsen" userId="S::ida.kittelsen@io.kommune.no::12154653-0a60-4281-8b62-82febac9ddd6" providerId="AD" clId="Web-{16D8E240-ADC4-F81C-126F-A6C5D5E1D9CB}" dt="2023-12-07T12:23:06.522" v="96"/>
        <pc:sldMkLst>
          <pc:docMk/>
          <pc:sldMk cId="2243753974" sldId="265"/>
        </pc:sldMkLst>
      </pc:sldChg>
      <pc:sldChg chg="del">
        <pc:chgData name="Ida Marie Lillestrand Kittelsen" userId="S::ida.kittelsen@io.kommune.no::12154653-0a60-4281-8b62-82febac9ddd6" providerId="AD" clId="Web-{16D8E240-ADC4-F81C-126F-A6C5D5E1D9CB}" dt="2023-12-07T12:22:51.647" v="94"/>
        <pc:sldMkLst>
          <pc:docMk/>
          <pc:sldMk cId="3184522651" sldId="293"/>
        </pc:sldMkLst>
      </pc:sldChg>
      <pc:sldChg chg="del">
        <pc:chgData name="Ida Marie Lillestrand Kittelsen" userId="S::ida.kittelsen@io.kommune.no::12154653-0a60-4281-8b62-82febac9ddd6" providerId="AD" clId="Web-{16D8E240-ADC4-F81C-126F-A6C5D5E1D9CB}" dt="2023-12-07T12:22:59.709" v="95"/>
        <pc:sldMkLst>
          <pc:docMk/>
          <pc:sldMk cId="166649348" sldId="294"/>
        </pc:sldMkLst>
      </pc:sldChg>
      <pc:sldChg chg="ord modNotes">
        <pc:chgData name="Ida Marie Lillestrand Kittelsen" userId="S::ida.kittelsen@io.kommune.no::12154653-0a60-4281-8b62-82febac9ddd6" providerId="AD" clId="Web-{16D8E240-ADC4-F81C-126F-A6C5D5E1D9CB}" dt="2023-12-07T12:24:48.992" v="321"/>
        <pc:sldMkLst>
          <pc:docMk/>
          <pc:sldMk cId="2669478054" sldId="295"/>
        </pc:sldMkLst>
      </pc:sldChg>
      <pc:sldChg chg="modSp modNotes">
        <pc:chgData name="Ida Marie Lillestrand Kittelsen" userId="S::ida.kittelsen@io.kommune.no::12154653-0a60-4281-8b62-82febac9ddd6" providerId="AD" clId="Web-{16D8E240-ADC4-F81C-126F-A6C5D5E1D9CB}" dt="2023-12-07T12:23:45.929" v="164"/>
        <pc:sldMkLst>
          <pc:docMk/>
          <pc:sldMk cId="1895432486" sldId="297"/>
        </pc:sldMkLst>
        <pc:spChg chg="mod">
          <ac:chgData name="Ida Marie Lillestrand Kittelsen" userId="S::ida.kittelsen@io.kommune.no::12154653-0a60-4281-8b62-82febac9ddd6" providerId="AD" clId="Web-{16D8E240-ADC4-F81C-126F-A6C5D5E1D9CB}" dt="2023-12-07T12:21:55.646" v="17" actId="20577"/>
          <ac:spMkLst>
            <pc:docMk/>
            <pc:sldMk cId="1895432486" sldId="297"/>
            <ac:spMk id="2" creationId="{EEC0599D-E2BB-BA43-E449-D5C87DE0F9F8}"/>
          </ac:spMkLst>
        </pc:spChg>
        <pc:picChg chg="mod">
          <ac:chgData name="Ida Marie Lillestrand Kittelsen" userId="S::ida.kittelsen@io.kommune.no::12154653-0a60-4281-8b62-82febac9ddd6" providerId="AD" clId="Web-{16D8E240-ADC4-F81C-126F-A6C5D5E1D9CB}" dt="2023-12-07T12:21:11.677" v="3" actId="1076"/>
          <ac:picMkLst>
            <pc:docMk/>
            <pc:sldMk cId="1895432486" sldId="297"/>
            <ac:picMk id="9" creationId="{B3B686FC-C281-DCEF-010E-8BDD602C2369}"/>
          </ac:picMkLst>
        </pc:picChg>
      </pc:sldChg>
    </pc:docChg>
  </pc:docChgLst>
  <pc:docChgLst>
    <pc:chgData name="Renate Dybdal Hansen" userId="8f533bdc-1f06-46c5-8376-6b62126245f7" providerId="ADAL" clId="{1DB0B007-9970-47C9-AB3A-0D30EADE7456}"/>
    <pc:docChg chg="custSel modSld">
      <pc:chgData name="Renate Dybdal Hansen" userId="8f533bdc-1f06-46c5-8376-6b62126245f7" providerId="ADAL" clId="{1DB0B007-9970-47C9-AB3A-0D30EADE7456}" dt="2024-01-31T07:58:40.714" v="3" actId="478"/>
      <pc:docMkLst>
        <pc:docMk/>
      </pc:docMkLst>
      <pc:sldChg chg="delSp mod modNotesTx">
        <pc:chgData name="Renate Dybdal Hansen" userId="8f533bdc-1f06-46c5-8376-6b62126245f7" providerId="ADAL" clId="{1DB0B007-9970-47C9-AB3A-0D30EADE7456}" dt="2024-01-31T07:58:40.714" v="3" actId="478"/>
        <pc:sldMkLst>
          <pc:docMk/>
          <pc:sldMk cId="0" sldId="273"/>
        </pc:sldMkLst>
        <pc:spChg chg="del">
          <ac:chgData name="Renate Dybdal Hansen" userId="8f533bdc-1f06-46c5-8376-6b62126245f7" providerId="ADAL" clId="{1DB0B007-9970-47C9-AB3A-0D30EADE7456}" dt="2024-01-31T07:58:40.714" v="3" actId="478"/>
          <ac:spMkLst>
            <pc:docMk/>
            <pc:sldMk cId="0" sldId="273"/>
            <ac:spMk id="16385" creationId="{469BD19F-0D3B-BD96-CB1F-5D21E8E48E74}"/>
          </ac:spMkLst>
        </pc:spChg>
        <pc:spChg chg="del">
          <ac:chgData name="Renate Dybdal Hansen" userId="8f533bdc-1f06-46c5-8376-6b62126245f7" providerId="ADAL" clId="{1DB0B007-9970-47C9-AB3A-0D30EADE7456}" dt="2024-01-31T07:58:38.865" v="2" actId="478"/>
          <ac:spMkLst>
            <pc:docMk/>
            <pc:sldMk cId="0" sldId="273"/>
            <ac:spMk id="16386" creationId="{06FBE9FF-01BB-9F9B-355A-5BD972D94F49}"/>
          </ac:spMkLst>
        </pc:spChg>
      </pc:sldChg>
    </pc:docChg>
  </pc:docChgLst>
  <pc:docChgLst>
    <pc:chgData name="May Linn Sørensen Måleng" userId="S::may.linn.sorensen.maleng@io.kommune.no::65d2e81a-27fb-4b03-88e2-32ae0cd9c733" providerId="AD" clId="Web-{AB098E97-9616-4516-95F7-09FE43593BED}"/>
    <pc:docChg chg="modSld">
      <pc:chgData name="May Linn Sørensen Måleng" userId="S::may.linn.sorensen.maleng@io.kommune.no::65d2e81a-27fb-4b03-88e2-32ae0cd9c733" providerId="AD" clId="Web-{AB098E97-9616-4516-95F7-09FE43593BED}" dt="2023-03-20T16:13:53.544" v="1"/>
      <pc:docMkLst>
        <pc:docMk/>
      </pc:docMkLst>
      <pc:sldChg chg="modNotes">
        <pc:chgData name="May Linn Sørensen Måleng" userId="S::may.linn.sorensen.maleng@io.kommune.no::65d2e81a-27fb-4b03-88e2-32ae0cd9c733" providerId="AD" clId="Web-{AB098E97-9616-4516-95F7-09FE43593BED}" dt="2023-03-20T16:13:53.544" v="1"/>
        <pc:sldMkLst>
          <pc:docMk/>
          <pc:sldMk cId="2819561126" sldId="291"/>
        </pc:sldMkLst>
      </pc:sldChg>
    </pc:docChg>
  </pc:docChgLst>
  <pc:docChgLst>
    <pc:chgData name="Renate Dybdal Hansen" userId="S::renate.dybdal.hansen@io.kommune.no::8f533bdc-1f06-46c5-8376-6b62126245f7" providerId="AD" clId="Web-{496C4C7A-5D6C-449A-9F5E-46A64C9E44AF}"/>
    <pc:docChg chg="modSld">
      <pc:chgData name="Renate Dybdal Hansen" userId="S::renate.dybdal.hansen@io.kommune.no::8f533bdc-1f06-46c5-8376-6b62126245f7" providerId="AD" clId="Web-{496C4C7A-5D6C-449A-9F5E-46A64C9E44AF}" dt="2023-10-17T09:12:28.095" v="20"/>
      <pc:docMkLst>
        <pc:docMk/>
      </pc:docMkLst>
      <pc:sldChg chg="modSp modNotes">
        <pc:chgData name="Renate Dybdal Hansen" userId="S::renate.dybdal.hansen@io.kommune.no::8f533bdc-1f06-46c5-8376-6b62126245f7" providerId="AD" clId="Web-{496C4C7A-5D6C-449A-9F5E-46A64C9E44AF}" dt="2023-10-17T09:12:28.095" v="20"/>
        <pc:sldMkLst>
          <pc:docMk/>
          <pc:sldMk cId="0" sldId="263"/>
        </pc:sldMkLst>
        <pc:spChg chg="mod">
          <ac:chgData name="Renate Dybdal Hansen" userId="S::renate.dybdal.hansen@io.kommune.no::8f533bdc-1f06-46c5-8376-6b62126245f7" providerId="AD" clId="Web-{496C4C7A-5D6C-449A-9F5E-46A64C9E44AF}" dt="2023-10-17T09:10:36" v="2" actId="20577"/>
          <ac:spMkLst>
            <pc:docMk/>
            <pc:sldMk cId="0" sldId="263"/>
            <ac:spMk id="16386" creationId="{06FBE9FF-01BB-9F9B-355A-5BD972D94F49}"/>
          </ac:spMkLst>
        </pc:spChg>
      </pc:sldChg>
    </pc:docChg>
  </pc:docChgLst>
  <pc:docChgLst>
    <pc:chgData name="Renate Dybdal Hansen" userId="S::renate.dybdal.hansen@io.kommune.no::8f533bdc-1f06-46c5-8376-6b62126245f7" providerId="AD" clId="Web-{1017E3C9-F183-40D6-B83B-4A26C647309B}"/>
    <pc:docChg chg="modSld">
      <pc:chgData name="Renate Dybdal Hansen" userId="S::renate.dybdal.hansen@io.kommune.no::8f533bdc-1f06-46c5-8376-6b62126245f7" providerId="AD" clId="Web-{1017E3C9-F183-40D6-B83B-4A26C647309B}" dt="2023-10-16T13:19:32.103" v="17" actId="20577"/>
      <pc:docMkLst>
        <pc:docMk/>
      </pc:docMkLst>
      <pc:sldChg chg="modSp modNotes">
        <pc:chgData name="Renate Dybdal Hansen" userId="S::renate.dybdal.hansen@io.kommune.no::8f533bdc-1f06-46c5-8376-6b62126245f7" providerId="AD" clId="Web-{1017E3C9-F183-40D6-B83B-4A26C647309B}" dt="2023-10-16T13:18:49.837" v="6"/>
        <pc:sldMkLst>
          <pc:docMk/>
          <pc:sldMk cId="0" sldId="281"/>
        </pc:sldMkLst>
        <pc:spChg chg="mod">
          <ac:chgData name="Renate Dybdal Hansen" userId="S::renate.dybdal.hansen@io.kommune.no::8f533bdc-1f06-46c5-8376-6b62126245f7" providerId="AD" clId="Web-{1017E3C9-F183-40D6-B83B-4A26C647309B}" dt="2023-10-16T13:18:39.368" v="3" actId="20577"/>
          <ac:spMkLst>
            <pc:docMk/>
            <pc:sldMk cId="0" sldId="281"/>
            <ac:spMk id="14337" creationId="{DDB1F4A0-12A1-BECF-0CC0-A48C706C739D}"/>
          </ac:spMkLst>
        </pc:spChg>
      </pc:sldChg>
      <pc:sldChg chg="modSp modNotes">
        <pc:chgData name="Renate Dybdal Hansen" userId="S::renate.dybdal.hansen@io.kommune.no::8f533bdc-1f06-46c5-8376-6b62126245f7" providerId="AD" clId="Web-{1017E3C9-F183-40D6-B83B-4A26C647309B}" dt="2023-10-16T13:19:32.103" v="17" actId="20577"/>
        <pc:sldMkLst>
          <pc:docMk/>
          <pc:sldMk cId="2819561126" sldId="291"/>
        </pc:sldMkLst>
        <pc:spChg chg="mod">
          <ac:chgData name="Renate Dybdal Hansen" userId="S::renate.dybdal.hansen@io.kommune.no::8f533bdc-1f06-46c5-8376-6b62126245f7" providerId="AD" clId="Web-{1017E3C9-F183-40D6-B83B-4A26C647309B}" dt="2023-10-16T13:19:32.103" v="17" actId="20577"/>
          <ac:spMkLst>
            <pc:docMk/>
            <pc:sldMk cId="2819561126" sldId="291"/>
            <ac:spMk id="2" creationId="{3E4F0686-B446-2591-0834-00CE790D5560}"/>
          </ac:spMkLst>
        </pc:spChg>
      </pc:sldChg>
    </pc:docChg>
  </pc:docChgLst>
  <pc:docChgLst>
    <pc:chgData name="Ida Marie Lillestrand Kittelsen" userId="S::ida.kittelsen@io.kommune.no::12154653-0a60-4281-8b62-82febac9ddd6" providerId="AD" clId="Web-{2DEA99B5-69C4-B067-EAB2-1AD9BA6C5E88}"/>
    <pc:docChg chg="delSld modSld">
      <pc:chgData name="Ida Marie Lillestrand Kittelsen" userId="S::ida.kittelsen@io.kommune.no::12154653-0a60-4281-8b62-82febac9ddd6" providerId="AD" clId="Web-{2DEA99B5-69C4-B067-EAB2-1AD9BA6C5E88}" dt="2023-12-07T07:25:41.821" v="421"/>
      <pc:docMkLst>
        <pc:docMk/>
      </pc:docMkLst>
      <pc:sldChg chg="del">
        <pc:chgData name="Ida Marie Lillestrand Kittelsen" userId="S::ida.kittelsen@io.kommune.no::12154653-0a60-4281-8b62-82febac9ddd6" providerId="AD" clId="Web-{2DEA99B5-69C4-B067-EAB2-1AD9BA6C5E88}" dt="2023-12-07T07:21:16.771" v="3"/>
        <pc:sldMkLst>
          <pc:docMk/>
          <pc:sldMk cId="3317807385" sldId="262"/>
        </pc:sldMkLst>
      </pc:sldChg>
      <pc:sldChg chg="modSp">
        <pc:chgData name="Ida Marie Lillestrand Kittelsen" userId="S::ida.kittelsen@io.kommune.no::12154653-0a60-4281-8b62-82febac9ddd6" providerId="AD" clId="Web-{2DEA99B5-69C4-B067-EAB2-1AD9BA6C5E88}" dt="2023-12-07T07:21:14.005" v="2" actId="20577"/>
        <pc:sldMkLst>
          <pc:docMk/>
          <pc:sldMk cId="2792964846" sldId="272"/>
        </pc:sldMkLst>
        <pc:spChg chg="mod">
          <ac:chgData name="Ida Marie Lillestrand Kittelsen" userId="S::ida.kittelsen@io.kommune.no::12154653-0a60-4281-8b62-82febac9ddd6" providerId="AD" clId="Web-{2DEA99B5-69C4-B067-EAB2-1AD9BA6C5E88}" dt="2023-12-07T07:21:14.005" v="2" actId="20577"/>
          <ac:spMkLst>
            <pc:docMk/>
            <pc:sldMk cId="2792964846" sldId="272"/>
            <ac:spMk id="2" creationId="{DFC2809C-BFDE-562D-EE79-82D5A1E7E3FD}"/>
          </ac:spMkLst>
        </pc:spChg>
      </pc:sldChg>
      <pc:sldChg chg="modSp modNotes">
        <pc:chgData name="Ida Marie Lillestrand Kittelsen" userId="S::ida.kittelsen@io.kommune.no::12154653-0a60-4281-8b62-82febac9ddd6" providerId="AD" clId="Web-{2DEA99B5-69C4-B067-EAB2-1AD9BA6C5E88}" dt="2023-12-07T07:25:41.821" v="421"/>
        <pc:sldMkLst>
          <pc:docMk/>
          <pc:sldMk cId="3294214791" sldId="296"/>
        </pc:sldMkLst>
        <pc:spChg chg="mod">
          <ac:chgData name="Ida Marie Lillestrand Kittelsen" userId="S::ida.kittelsen@io.kommune.no::12154653-0a60-4281-8b62-82febac9ddd6" providerId="AD" clId="Web-{2DEA99B5-69C4-B067-EAB2-1AD9BA6C5E88}" dt="2023-12-07T07:22:54.444" v="94" actId="20577"/>
          <ac:spMkLst>
            <pc:docMk/>
            <pc:sldMk cId="3294214791" sldId="296"/>
            <ac:spMk id="2" creationId="{BCED456C-87BF-8910-48C9-4172590E4923}"/>
          </ac:spMkLst>
        </pc:spChg>
        <pc:picChg chg="mod">
          <ac:chgData name="Ida Marie Lillestrand Kittelsen" userId="S::ida.kittelsen@io.kommune.no::12154653-0a60-4281-8b62-82febac9ddd6" providerId="AD" clId="Web-{2DEA99B5-69C4-B067-EAB2-1AD9BA6C5E88}" dt="2023-12-07T07:22:10.084" v="34" actId="1076"/>
          <ac:picMkLst>
            <pc:docMk/>
            <pc:sldMk cId="3294214791" sldId="296"/>
            <ac:picMk id="4" creationId="{FCB966C1-CB5A-6A32-AED9-717A23F42DD6}"/>
          </ac:picMkLst>
        </pc:picChg>
      </pc:sldChg>
    </pc:docChg>
  </pc:docChgLst>
  <pc:docChgLst>
    <pc:chgData name="Frida Torgersen" userId="S::frida.torgersen@io.kommune.no::ea265081-7c03-4e48-ae3c-fad608c99291" providerId="AD" clId="Web-{79AEAB00-B21C-BF9B-02DF-A6BCE25B27EF}"/>
    <pc:docChg chg="modSld">
      <pc:chgData name="Frida Torgersen" userId="S::frida.torgersen@io.kommune.no::ea265081-7c03-4e48-ae3c-fad608c99291" providerId="AD" clId="Web-{79AEAB00-B21C-BF9B-02DF-A6BCE25B27EF}" dt="2024-04-10T07:01:22.952" v="5" actId="20577"/>
      <pc:docMkLst>
        <pc:docMk/>
      </pc:docMkLst>
      <pc:sldChg chg="modSp modNotes">
        <pc:chgData name="Frida Torgersen" userId="S::frida.torgersen@io.kommune.no::ea265081-7c03-4e48-ae3c-fad608c99291" providerId="AD" clId="Web-{79AEAB00-B21C-BF9B-02DF-A6BCE25B27EF}" dt="2024-04-10T07:01:22.952" v="5" actId="20577"/>
        <pc:sldMkLst>
          <pc:docMk/>
          <pc:sldMk cId="3200725613" sldId="282"/>
        </pc:sldMkLst>
        <pc:spChg chg="mod">
          <ac:chgData name="Frida Torgersen" userId="S::frida.torgersen@io.kommune.no::ea265081-7c03-4e48-ae3c-fad608c99291" providerId="AD" clId="Web-{79AEAB00-B21C-BF9B-02DF-A6BCE25B27EF}" dt="2024-04-10T07:01:22.952" v="5" actId="20577"/>
          <ac:spMkLst>
            <pc:docMk/>
            <pc:sldMk cId="3200725613" sldId="282"/>
            <ac:spMk id="3" creationId="{7D7784C1-68FC-4557-52AC-7071D9156D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56CEB-2176-4F74-80F1-C4E67040950B}" type="datetimeFigureOut">
              <a:rPr lang="nb-NO" smtClean="0"/>
              <a:t>10.04.2024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2380D-7B15-4C77-9E9A-D5ADF105E9E5}" type="slidenum">
              <a:rPr lang="nb-NO" smtClean="0"/>
              <a:t>‹#›</a:t>
            </a:fld>
            <a:endParaRPr lang="nb-NO"/>
          </a:p>
        </p:txBody>
      </p:sp>
    </p:spTree>
    <p:extLst>
      <p:ext uri="{BB962C8B-B14F-4D97-AF65-F5344CB8AC3E}">
        <p14:creationId xmlns:p14="http://schemas.microsoft.com/office/powerpoint/2010/main" val="322025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EEaf6doegQ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fzz4rTQ0us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dirty="0">
                <a:solidFill>
                  <a:schemeClr val="tx2"/>
                </a:solidFill>
                <a:ea typeface="+mj-lt"/>
                <a:cs typeface="Calibri"/>
              </a:rPr>
              <a:t>TROLLS Justin Timberlake Can`t stop the feeling:</a:t>
            </a:r>
            <a:r>
              <a:rPr lang="en-US" dirty="0">
                <a:solidFill>
                  <a:schemeClr val="tx2"/>
                </a:solidFill>
                <a:ea typeface="+mj-lt"/>
                <a:cs typeface="Calibri"/>
              </a:rPr>
              <a:t> </a:t>
            </a:r>
            <a:r>
              <a:rPr lang="en-US" dirty="0">
                <a:solidFill>
                  <a:schemeClr val="tx2"/>
                </a:solidFill>
                <a:hlinkClick r:id="rId3"/>
              </a:rPr>
              <a:t>Can't Stop The Feeling.mp4</a:t>
            </a:r>
            <a:endParaRPr lang="nb-NO">
              <a:solidFill>
                <a:schemeClr val="tx2"/>
              </a:solidFill>
              <a:hlinkClick r:id="rId3"/>
            </a:endParaRPr>
          </a:p>
          <a:p>
            <a:r>
              <a:rPr lang="en-US" dirty="0">
                <a:ea typeface="+mj-lt"/>
                <a:cs typeface="Calibri"/>
              </a:rPr>
              <a:t>Varer</a:t>
            </a:r>
            <a:r>
              <a:rPr lang="en-US" sz="1200" dirty="0">
                <a:ea typeface="+mj-lt"/>
                <a:cs typeface="Calibri"/>
              </a:rPr>
              <a:t> ca 3 </a:t>
            </a:r>
            <a:r>
              <a:rPr lang="en-US" sz="1200" dirty="0" err="1">
                <a:ea typeface="+mj-lt"/>
                <a:cs typeface="Calibri"/>
              </a:rPr>
              <a:t>minutter</a:t>
            </a:r>
            <a:endParaRPr lang="nb-NO">
              <a:cs typeface="Calibri"/>
            </a:endParaRPr>
          </a:p>
          <a:p>
            <a:endParaRPr lang="nb-NO"/>
          </a:p>
        </p:txBody>
      </p:sp>
      <p:sp>
        <p:nvSpPr>
          <p:cNvPr id="4" name="Plassholder for lysbildenummer 3"/>
          <p:cNvSpPr>
            <a:spLocks noGrp="1"/>
          </p:cNvSpPr>
          <p:nvPr>
            <p:ph type="sldNum" sz="quarter" idx="5"/>
          </p:nvPr>
        </p:nvSpPr>
        <p:spPr/>
        <p:txBody>
          <a:bodyPr/>
          <a:lstStyle/>
          <a:p>
            <a:fld id="{0E12380D-7B15-4C77-9E9A-D5ADF105E9E5}" type="slidenum">
              <a:rPr lang="nb-NO" smtClean="0"/>
              <a:t>2</a:t>
            </a:fld>
            <a:endParaRPr lang="nb-NO"/>
          </a:p>
        </p:txBody>
      </p:sp>
    </p:spTree>
    <p:extLst>
      <p:ext uri="{BB962C8B-B14F-4D97-AF65-F5344CB8AC3E}">
        <p14:creationId xmlns:p14="http://schemas.microsoft.com/office/powerpoint/2010/main" val="286146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Ballongen: </a:t>
            </a:r>
            <a:r>
              <a:rPr lang="nb-NO">
                <a:hlinkClick r:id="rId3"/>
              </a:rPr>
              <a:t>https://youtu.be/EEaf6doegQY</a:t>
            </a:r>
            <a:endParaRPr lang="nb-NO">
              <a:cs typeface="Calibri" panose="020F0502020204030204"/>
            </a:endParaRPr>
          </a:p>
          <a:p>
            <a:endParaRPr lang="nb-NO"/>
          </a:p>
          <a:p>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461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Film om kropp og følelser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https://youtu.be/fzz4rTQ0usY</a:t>
            </a:r>
            <a:endParaRPr lang="nb-NO" dirty="0">
              <a:cs typeface="Calibri" panose="020F0502020204030204"/>
            </a:endParaRPr>
          </a:p>
          <a:p>
            <a:endParaRPr lang="nb-NO" dirty="0"/>
          </a:p>
          <a:p>
            <a:r>
              <a:rPr lang="nb-NO" dirty="0"/>
              <a:t>Varer 3. 30 minutter</a:t>
            </a:r>
          </a:p>
          <a:p>
            <a:endParaRPr lang="nb-NO" dirty="0"/>
          </a:p>
        </p:txBody>
      </p:sp>
      <p:sp>
        <p:nvSpPr>
          <p:cNvPr id="4" name="Plassholder for lysbildenummer 3"/>
          <p:cNvSpPr>
            <a:spLocks noGrp="1"/>
          </p:cNvSpPr>
          <p:nvPr>
            <p:ph type="sldNum" sz="quarter" idx="5"/>
          </p:nvPr>
        </p:nvSpPr>
        <p:spPr/>
        <p:txBody>
          <a:bodyPr/>
          <a:lstStyle/>
          <a:p>
            <a:fld id="{4A0C53AA-2C1F-4D28-B074-E50D1CC28151}" type="slidenum">
              <a:rPr lang="nb-NO" smtClean="0"/>
              <a:t>4</a:t>
            </a:fld>
            <a:endParaRPr lang="nb-NO"/>
          </a:p>
        </p:txBody>
      </p:sp>
    </p:spTree>
    <p:extLst>
      <p:ext uri="{BB962C8B-B14F-4D97-AF65-F5344CB8AC3E}">
        <p14:creationId xmlns:p14="http://schemas.microsoft.com/office/powerpoint/2010/main" val="104436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err="1">
                <a:cs typeface="Calibri"/>
              </a:rPr>
              <a:t>Hva</a:t>
            </a:r>
            <a:r>
              <a:rPr lang="en-US" sz="1100" b="1" dirty="0">
                <a:cs typeface="Calibri"/>
              </a:rPr>
              <a:t> </a:t>
            </a:r>
            <a:r>
              <a:rPr lang="en-US" sz="1100" b="1" err="1">
                <a:cs typeface="Calibri"/>
              </a:rPr>
              <a:t>trenger</a:t>
            </a:r>
            <a:r>
              <a:rPr lang="en-US" sz="1100" b="1" dirty="0">
                <a:cs typeface="Calibri"/>
              </a:rPr>
              <a:t> </a:t>
            </a:r>
            <a:r>
              <a:rPr lang="en-US" sz="1100" b="1" err="1">
                <a:cs typeface="Calibri"/>
              </a:rPr>
              <a:t>kroppen</a:t>
            </a:r>
            <a:r>
              <a:rPr lang="en-US" sz="1100" b="1" dirty="0">
                <a:cs typeface="Calibri"/>
              </a:rPr>
              <a:t> for å ha det bra?</a:t>
            </a:r>
          </a:p>
          <a:p>
            <a:endParaRPr lang="en-US" sz="1100" dirty="0">
              <a:cs typeface="Calibri"/>
            </a:endParaRPr>
          </a:p>
          <a:p>
            <a:r>
              <a:rPr lang="en-US" sz="1100" dirty="0">
                <a:cs typeface="Calibri"/>
              </a:rPr>
              <a:t>La </a:t>
            </a:r>
            <a:r>
              <a:rPr lang="en-US" sz="1100" dirty="0" err="1">
                <a:cs typeface="Calibri"/>
              </a:rPr>
              <a:t>elevene</a:t>
            </a:r>
            <a:r>
              <a:rPr lang="en-US" sz="1100" dirty="0">
                <a:cs typeface="Calibri"/>
              </a:rPr>
              <a:t> </a:t>
            </a:r>
            <a:r>
              <a:rPr lang="en-US" sz="1100" dirty="0" err="1">
                <a:cs typeface="Calibri"/>
              </a:rPr>
              <a:t>komme</a:t>
            </a:r>
            <a:r>
              <a:rPr lang="en-US" sz="1100" dirty="0">
                <a:cs typeface="Calibri"/>
              </a:rPr>
              <a:t> med </a:t>
            </a:r>
            <a:r>
              <a:rPr lang="en-US" sz="1100" dirty="0" err="1">
                <a:cs typeface="Calibri"/>
              </a:rPr>
              <a:t>forslag</a:t>
            </a:r>
            <a:r>
              <a:rPr lang="en-US" sz="1100" dirty="0">
                <a:cs typeface="Calibri"/>
              </a:rPr>
              <a:t>, </a:t>
            </a:r>
            <a:r>
              <a:rPr lang="en-US" sz="1100" dirty="0" err="1">
                <a:cs typeface="Calibri"/>
              </a:rPr>
              <a:t>lærer</a:t>
            </a:r>
            <a:r>
              <a:rPr lang="en-US" sz="1100" dirty="0">
                <a:cs typeface="Calibri"/>
              </a:rPr>
              <a:t> </a:t>
            </a:r>
            <a:r>
              <a:rPr lang="en-US" sz="1100" dirty="0" err="1">
                <a:cs typeface="Calibri"/>
              </a:rPr>
              <a:t>kommer</a:t>
            </a:r>
            <a:r>
              <a:rPr lang="en-US" sz="1100" dirty="0">
                <a:cs typeface="Calibri"/>
              </a:rPr>
              <a:t> med </a:t>
            </a:r>
            <a:r>
              <a:rPr lang="en-US" sz="1100" dirty="0" err="1">
                <a:cs typeface="Calibri"/>
              </a:rPr>
              <a:t>forslag</a:t>
            </a:r>
            <a:r>
              <a:rPr lang="en-US" sz="1100" dirty="0">
                <a:cs typeface="Calibri"/>
              </a:rPr>
              <a:t> </a:t>
            </a:r>
            <a:r>
              <a:rPr lang="en-US" sz="1100" dirty="0" err="1">
                <a:cs typeface="Calibri"/>
              </a:rPr>
              <a:t>ved</a:t>
            </a:r>
            <a:r>
              <a:rPr lang="en-US" sz="1100" dirty="0">
                <a:cs typeface="Calibri"/>
              </a:rPr>
              <a:t> </a:t>
            </a:r>
            <a:r>
              <a:rPr lang="en-US" sz="1100" dirty="0" err="1">
                <a:cs typeface="Calibri"/>
              </a:rPr>
              <a:t>behov</a:t>
            </a:r>
            <a:r>
              <a:rPr lang="en-US" sz="1100" dirty="0">
                <a:cs typeface="Calibri"/>
              </a:rPr>
              <a:t>.</a:t>
            </a:r>
          </a:p>
          <a:p>
            <a:r>
              <a:rPr lang="en-US" sz="1100" i="1" dirty="0">
                <a:cs typeface="Calibri"/>
              </a:rPr>
              <a:t>For </a:t>
            </a:r>
            <a:r>
              <a:rPr lang="en-US" sz="1100" i="1" err="1">
                <a:cs typeface="Calibri"/>
              </a:rPr>
              <a:t>eksempel</a:t>
            </a:r>
            <a:r>
              <a:rPr lang="en-US" sz="1100" i="1" dirty="0">
                <a:cs typeface="Calibri"/>
              </a:rPr>
              <a:t>:</a:t>
            </a:r>
          </a:p>
          <a:p>
            <a:r>
              <a:rPr lang="en-US" sz="1100" i="1" dirty="0">
                <a:cs typeface="Calibri"/>
              </a:rPr>
              <a:t>For å ha det bra </a:t>
            </a:r>
            <a:r>
              <a:rPr lang="en-US" sz="1100" i="1" err="1">
                <a:cs typeface="Calibri"/>
              </a:rPr>
              <a:t>trenger</a:t>
            </a:r>
            <a:r>
              <a:rPr lang="en-US" sz="1100" i="1" dirty="0">
                <a:cs typeface="Calibri"/>
              </a:rPr>
              <a:t> vi </a:t>
            </a:r>
            <a:r>
              <a:rPr lang="en-US" sz="1100" i="1" err="1">
                <a:cs typeface="Calibri"/>
              </a:rPr>
              <a:t>nok</a:t>
            </a:r>
            <a:r>
              <a:rPr lang="en-US" sz="1100" i="1" dirty="0">
                <a:cs typeface="Calibri"/>
              </a:rPr>
              <a:t> </a:t>
            </a:r>
            <a:r>
              <a:rPr lang="en-US" sz="1100" i="1" err="1">
                <a:cs typeface="Calibri"/>
              </a:rPr>
              <a:t>søvn</a:t>
            </a:r>
            <a:r>
              <a:rPr lang="en-US" sz="1100" i="1" dirty="0">
                <a:cs typeface="Calibri"/>
              </a:rPr>
              <a:t>, </a:t>
            </a:r>
            <a:r>
              <a:rPr lang="en-US" sz="1100" i="1" err="1">
                <a:cs typeface="Calibri"/>
              </a:rPr>
              <a:t>spise</a:t>
            </a:r>
            <a:r>
              <a:rPr lang="en-US" sz="1100" i="1" dirty="0">
                <a:cs typeface="Calibri"/>
              </a:rPr>
              <a:t> </a:t>
            </a:r>
            <a:r>
              <a:rPr lang="en-US" sz="1100" i="1" err="1">
                <a:cs typeface="Calibri"/>
              </a:rPr>
              <a:t>sunn</a:t>
            </a:r>
            <a:r>
              <a:rPr lang="en-US" sz="1100" i="1" dirty="0">
                <a:cs typeface="Calibri"/>
              </a:rPr>
              <a:t> </a:t>
            </a:r>
            <a:r>
              <a:rPr lang="en-US" sz="1100" i="1" err="1">
                <a:cs typeface="Calibri"/>
              </a:rPr>
              <a:t>og</a:t>
            </a:r>
            <a:r>
              <a:rPr lang="en-US" sz="1100" i="1" dirty="0">
                <a:cs typeface="Calibri"/>
              </a:rPr>
              <a:t> god mat, </a:t>
            </a:r>
            <a:r>
              <a:rPr lang="en-US" sz="1100" i="1" err="1">
                <a:cs typeface="Calibri"/>
              </a:rPr>
              <a:t>være</a:t>
            </a:r>
            <a:r>
              <a:rPr lang="en-US" sz="1100" i="1" dirty="0">
                <a:cs typeface="Calibri"/>
              </a:rPr>
              <a:t> </a:t>
            </a:r>
            <a:r>
              <a:rPr lang="en-US" sz="1100" i="1" err="1">
                <a:cs typeface="Calibri"/>
              </a:rPr>
              <a:t>i</a:t>
            </a:r>
            <a:r>
              <a:rPr lang="en-US" sz="1100" i="1" dirty="0">
                <a:cs typeface="Calibri"/>
              </a:rPr>
              <a:t> </a:t>
            </a:r>
            <a:r>
              <a:rPr lang="en-US" sz="1100" i="1" err="1">
                <a:cs typeface="Calibri"/>
              </a:rPr>
              <a:t>aktivitet</a:t>
            </a:r>
            <a:r>
              <a:rPr lang="en-US" sz="1100" i="1" dirty="0">
                <a:cs typeface="Calibri"/>
              </a:rPr>
              <a:t> </a:t>
            </a:r>
            <a:r>
              <a:rPr lang="en-US" sz="1100" i="1" err="1">
                <a:cs typeface="Calibri"/>
              </a:rPr>
              <a:t>og</a:t>
            </a:r>
            <a:r>
              <a:rPr lang="en-US" sz="1100" i="1" dirty="0">
                <a:cs typeface="Calibri"/>
              </a:rPr>
              <a:t> </a:t>
            </a:r>
            <a:r>
              <a:rPr lang="en-US" sz="1100" i="1" err="1">
                <a:cs typeface="Calibri"/>
              </a:rPr>
              <a:t>være</a:t>
            </a:r>
            <a:r>
              <a:rPr lang="en-US" sz="1100" i="1" dirty="0">
                <a:cs typeface="Calibri"/>
              </a:rPr>
              <a:t> </a:t>
            </a:r>
            <a:r>
              <a:rPr lang="en-US" sz="1100" i="1" err="1">
                <a:cs typeface="Calibri"/>
              </a:rPr>
              <a:t>sammen</a:t>
            </a:r>
            <a:r>
              <a:rPr lang="en-US" sz="1100" i="1" dirty="0">
                <a:cs typeface="Calibri"/>
              </a:rPr>
              <a:t> med </a:t>
            </a:r>
            <a:r>
              <a:rPr lang="en-US" sz="1100" i="1" err="1">
                <a:cs typeface="Calibri"/>
              </a:rPr>
              <a:t>andre</a:t>
            </a:r>
            <a:r>
              <a:rPr lang="en-US" sz="1100" i="1" dirty="0">
                <a:cs typeface="Calibri"/>
              </a:rPr>
              <a:t>. </a:t>
            </a:r>
            <a:r>
              <a:rPr lang="en-US" sz="1100" i="1" err="1">
                <a:cs typeface="Calibri"/>
              </a:rPr>
              <a:t>Kroppen</a:t>
            </a:r>
            <a:r>
              <a:rPr lang="en-US" sz="1100" i="1" dirty="0">
                <a:cs typeface="Calibri"/>
              </a:rPr>
              <a:t> </a:t>
            </a:r>
            <a:r>
              <a:rPr lang="en-US" sz="1100" i="1" err="1">
                <a:cs typeface="Calibri"/>
              </a:rPr>
              <a:t>gir</a:t>
            </a:r>
            <a:r>
              <a:rPr lang="en-US" sz="1100" i="1" dirty="0">
                <a:cs typeface="Calibri"/>
              </a:rPr>
              <a:t> </a:t>
            </a:r>
            <a:r>
              <a:rPr lang="en-US" sz="1100" i="1" err="1">
                <a:cs typeface="Calibri"/>
              </a:rPr>
              <a:t>oss</a:t>
            </a:r>
            <a:r>
              <a:rPr lang="en-US" sz="1100" i="1" dirty="0">
                <a:cs typeface="Calibri"/>
              </a:rPr>
              <a:t> </a:t>
            </a:r>
            <a:r>
              <a:rPr lang="en-US" sz="1100" i="1" err="1">
                <a:cs typeface="Calibri"/>
              </a:rPr>
              <a:t>beskjed</a:t>
            </a:r>
            <a:r>
              <a:rPr lang="en-US" sz="1100" i="1" dirty="0">
                <a:cs typeface="Calibri"/>
              </a:rPr>
              <a:t> om </a:t>
            </a:r>
            <a:r>
              <a:rPr lang="en-US" sz="1100" i="1" err="1">
                <a:cs typeface="Calibri"/>
              </a:rPr>
              <a:t>hva</a:t>
            </a:r>
            <a:r>
              <a:rPr lang="en-US" sz="1100" i="1" dirty="0">
                <a:cs typeface="Calibri"/>
              </a:rPr>
              <a:t> vi </a:t>
            </a:r>
            <a:r>
              <a:rPr lang="en-US" sz="1100" i="1" err="1">
                <a:cs typeface="Calibri"/>
              </a:rPr>
              <a:t>trenger</a:t>
            </a:r>
            <a:r>
              <a:rPr lang="en-US" sz="1100" i="1" dirty="0">
                <a:cs typeface="Calibri"/>
              </a:rPr>
              <a:t>, </a:t>
            </a:r>
            <a:r>
              <a:rPr lang="en-US" sz="1100" i="1" err="1">
                <a:cs typeface="Calibri"/>
              </a:rPr>
              <a:t>og</a:t>
            </a:r>
            <a:r>
              <a:rPr lang="en-US" sz="1100" i="1" dirty="0">
                <a:cs typeface="Calibri"/>
              </a:rPr>
              <a:t> det er </a:t>
            </a:r>
            <a:r>
              <a:rPr lang="en-US" sz="1100" i="1" err="1">
                <a:cs typeface="Calibri"/>
              </a:rPr>
              <a:t>viktig</a:t>
            </a:r>
            <a:r>
              <a:rPr lang="en-US" sz="1100" i="1" dirty="0">
                <a:cs typeface="Calibri"/>
              </a:rPr>
              <a:t> å </a:t>
            </a:r>
            <a:r>
              <a:rPr lang="en-US" sz="1100" i="1" err="1">
                <a:cs typeface="Calibri"/>
              </a:rPr>
              <a:t>høre</a:t>
            </a:r>
            <a:r>
              <a:rPr lang="en-US" sz="1100" i="1" dirty="0">
                <a:cs typeface="Calibri"/>
              </a:rPr>
              <a:t> </a:t>
            </a:r>
            <a:r>
              <a:rPr lang="en-US" sz="1100" i="1" err="1">
                <a:cs typeface="Calibri"/>
              </a:rPr>
              <a:t>på</a:t>
            </a:r>
            <a:r>
              <a:rPr lang="en-US" sz="1100" i="1" dirty="0">
                <a:cs typeface="Calibri"/>
              </a:rPr>
              <a:t> </a:t>
            </a:r>
            <a:r>
              <a:rPr lang="en-US" sz="1100" i="1" err="1">
                <a:cs typeface="Calibri"/>
              </a:rPr>
              <a:t>kroppens</a:t>
            </a:r>
            <a:r>
              <a:rPr lang="en-US" sz="1100" i="1" dirty="0">
                <a:cs typeface="Calibri"/>
              </a:rPr>
              <a:t> signaler.</a:t>
            </a:r>
          </a:p>
        </p:txBody>
      </p:sp>
      <p:sp>
        <p:nvSpPr>
          <p:cNvPr id="4" name="Slide Number Placeholder 3"/>
          <p:cNvSpPr>
            <a:spLocks noGrp="1"/>
          </p:cNvSpPr>
          <p:nvPr>
            <p:ph type="sldNum" sz="quarter" idx="5"/>
          </p:nvPr>
        </p:nvSpPr>
        <p:spPr/>
        <p:txBody>
          <a:bodyPr/>
          <a:lstStyle/>
          <a:p>
            <a:fld id="{0E12380D-7B15-4C77-9E9A-D5ADF105E9E5}" type="slidenum">
              <a:rPr lang="nb-NO" smtClean="0"/>
              <a:t>5</a:t>
            </a:fld>
            <a:endParaRPr lang="nb-NO"/>
          </a:p>
        </p:txBody>
      </p:sp>
    </p:spTree>
    <p:extLst>
      <p:ext uri="{BB962C8B-B14F-4D97-AF65-F5344CB8AC3E}">
        <p14:creationId xmlns:p14="http://schemas.microsoft.com/office/powerpoint/2010/main" val="160243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err="1">
                <a:cs typeface="Calibri"/>
              </a:rPr>
              <a:t>Introduser</a:t>
            </a:r>
            <a:r>
              <a:rPr lang="en-US" sz="1100" b="1" dirty="0">
                <a:cs typeface="Calibri"/>
              </a:rPr>
              <a:t> </a:t>
            </a:r>
            <a:r>
              <a:rPr lang="en-US" sz="1100" b="1" dirty="0" err="1">
                <a:cs typeface="Calibri"/>
              </a:rPr>
              <a:t>filmen</a:t>
            </a:r>
            <a:r>
              <a:rPr lang="en-US" sz="1100" b="1" dirty="0">
                <a:cs typeface="Calibri"/>
              </a:rPr>
              <a:t>.</a:t>
            </a:r>
            <a:r>
              <a:rPr lang="en-US" sz="1100" dirty="0">
                <a:cs typeface="Calibri"/>
              </a:rPr>
              <a:t> Den handler om å </a:t>
            </a:r>
            <a:r>
              <a:rPr lang="en-US" sz="1100" dirty="0" err="1">
                <a:cs typeface="Calibri"/>
              </a:rPr>
              <a:t>snitche</a:t>
            </a:r>
            <a:r>
              <a:rPr lang="en-US" sz="1100" dirty="0">
                <a:cs typeface="Calibri"/>
              </a:rPr>
              <a:t> –  </a:t>
            </a:r>
            <a:r>
              <a:rPr lang="en-US" sz="1100" dirty="0" err="1">
                <a:cs typeface="Calibri"/>
              </a:rPr>
              <a:t>dvs</a:t>
            </a:r>
            <a:r>
              <a:rPr lang="en-US" sz="1100" dirty="0">
                <a:cs typeface="Calibri"/>
              </a:rPr>
              <a:t> </a:t>
            </a:r>
            <a:r>
              <a:rPr lang="en-US" sz="1100" dirty="0" err="1">
                <a:cs typeface="Calibri"/>
              </a:rPr>
              <a:t>sladring</a:t>
            </a:r>
            <a:r>
              <a:rPr lang="en-US" sz="1100" dirty="0">
                <a:cs typeface="Calibri"/>
              </a:rPr>
              <a:t> </a:t>
            </a:r>
            <a:r>
              <a:rPr lang="en-US" sz="1100" dirty="0" err="1">
                <a:cs typeface="Calibri"/>
              </a:rPr>
              <a:t>som</a:t>
            </a:r>
            <a:r>
              <a:rPr lang="en-US" sz="1100" dirty="0">
                <a:cs typeface="Calibri"/>
              </a:rPr>
              <a:t> </a:t>
            </a:r>
            <a:r>
              <a:rPr lang="en-US" sz="1100" dirty="0" err="1">
                <a:cs typeface="Calibri"/>
              </a:rPr>
              <a:t>kan</a:t>
            </a:r>
            <a:r>
              <a:rPr lang="en-US" sz="1100" dirty="0">
                <a:cs typeface="Calibri"/>
              </a:rPr>
              <a:t> </a:t>
            </a:r>
            <a:r>
              <a:rPr lang="en-US" sz="1100" dirty="0" err="1">
                <a:cs typeface="Calibri"/>
              </a:rPr>
              <a:t>medføre</a:t>
            </a:r>
            <a:r>
              <a:rPr lang="en-US" sz="1100" dirty="0">
                <a:cs typeface="Calibri"/>
              </a:rPr>
              <a:t> mobbing , </a:t>
            </a:r>
            <a:r>
              <a:rPr lang="en-US" sz="1100" dirty="0" err="1">
                <a:cs typeface="Calibri"/>
              </a:rPr>
              <a:t>trusler</a:t>
            </a:r>
            <a:r>
              <a:rPr lang="en-US" sz="1100" dirty="0">
                <a:cs typeface="Calibri"/>
              </a:rPr>
              <a:t> </a:t>
            </a:r>
            <a:r>
              <a:rPr lang="en-US" sz="1100" dirty="0" err="1">
                <a:cs typeface="Calibri"/>
              </a:rPr>
              <a:t>og</a:t>
            </a:r>
            <a:r>
              <a:rPr lang="en-US" sz="1100" dirty="0">
                <a:cs typeface="Calibri"/>
              </a:rPr>
              <a:t> </a:t>
            </a:r>
            <a:r>
              <a:rPr lang="en-US" sz="1100" dirty="0" err="1">
                <a:cs typeface="Calibri"/>
              </a:rPr>
              <a:t>utestengelse</a:t>
            </a:r>
            <a:r>
              <a:rPr lang="en-US" sz="1100" dirty="0">
                <a:cs typeface="Calibri"/>
              </a:rPr>
              <a:t>. </a:t>
            </a:r>
            <a:endParaRPr lang="nb-NO" sz="1100" dirty="0"/>
          </a:p>
          <a:p>
            <a:r>
              <a:rPr lang="en-US" sz="1100" dirty="0">
                <a:cs typeface="Calibri"/>
              </a:rPr>
              <a:t>Se film, </a:t>
            </a:r>
            <a:r>
              <a:rPr lang="en-US" sz="1100" dirty="0" err="1">
                <a:cs typeface="Calibri"/>
              </a:rPr>
              <a:t>varer</a:t>
            </a:r>
            <a:r>
              <a:rPr lang="en-US" sz="1100" dirty="0">
                <a:cs typeface="Calibri"/>
              </a:rPr>
              <a:t> </a:t>
            </a:r>
            <a:r>
              <a:rPr lang="en-US" sz="1100" dirty="0" err="1">
                <a:cs typeface="Calibri"/>
              </a:rPr>
              <a:t>i</a:t>
            </a:r>
            <a:r>
              <a:rPr lang="en-US" sz="1100" dirty="0">
                <a:cs typeface="Calibri"/>
              </a:rPr>
              <a:t> 2:46</a:t>
            </a:r>
            <a:endParaRPr lang="en-US" sz="1100" dirty="0"/>
          </a:p>
          <a:p>
            <a:endParaRPr lang="en-US" sz="1100" dirty="0">
              <a:cs typeface="Calibri"/>
            </a:endParaRPr>
          </a:p>
          <a:p>
            <a:r>
              <a:rPr lang="en-US" sz="1100" dirty="0" err="1">
                <a:cs typeface="Calibri"/>
              </a:rPr>
              <a:t>Snakk</a:t>
            </a:r>
            <a:r>
              <a:rPr lang="en-US" sz="1100" dirty="0">
                <a:cs typeface="Calibri"/>
              </a:rPr>
              <a:t> om det </a:t>
            </a:r>
            <a:r>
              <a:rPr lang="en-US" sz="1100" dirty="0" err="1">
                <a:cs typeface="Calibri"/>
              </a:rPr>
              <a:t>dere</a:t>
            </a:r>
            <a:r>
              <a:rPr lang="en-US" sz="1100" dirty="0">
                <a:cs typeface="Calibri"/>
              </a:rPr>
              <a:t> </a:t>
            </a:r>
            <a:r>
              <a:rPr lang="en-US" sz="1100" dirty="0" err="1">
                <a:cs typeface="Calibri"/>
              </a:rPr>
              <a:t>så</a:t>
            </a:r>
            <a:r>
              <a:rPr lang="en-US" sz="1100" dirty="0">
                <a:cs typeface="Calibri"/>
              </a:rPr>
              <a:t> </a:t>
            </a:r>
            <a:r>
              <a:rPr lang="en-US" sz="1100" dirty="0" err="1">
                <a:cs typeface="Calibri"/>
              </a:rPr>
              <a:t>i</a:t>
            </a:r>
            <a:r>
              <a:rPr lang="en-US" sz="1100" dirty="0">
                <a:cs typeface="Calibri"/>
              </a:rPr>
              <a:t> </a:t>
            </a:r>
            <a:r>
              <a:rPr lang="en-US" sz="1100" dirty="0" err="1">
                <a:cs typeface="Calibri"/>
              </a:rPr>
              <a:t>filmen</a:t>
            </a:r>
            <a:r>
              <a:rPr lang="en-US" sz="1100" dirty="0">
                <a:cs typeface="Calibri"/>
              </a:rPr>
              <a:t>. </a:t>
            </a:r>
          </a:p>
          <a:p>
            <a:r>
              <a:rPr lang="en-US" sz="1100" dirty="0" err="1">
                <a:cs typeface="Calibri"/>
              </a:rPr>
              <a:t>Hva</a:t>
            </a:r>
            <a:r>
              <a:rPr lang="en-US" sz="1100" dirty="0">
                <a:cs typeface="Calibri"/>
              </a:rPr>
              <a:t> </a:t>
            </a:r>
            <a:r>
              <a:rPr lang="en-US" sz="1100" dirty="0" err="1">
                <a:cs typeface="Calibri"/>
              </a:rPr>
              <a:t>tenker</a:t>
            </a:r>
            <a:r>
              <a:rPr lang="en-US" sz="1100" dirty="0">
                <a:cs typeface="Calibri"/>
              </a:rPr>
              <a:t> </a:t>
            </a:r>
            <a:r>
              <a:rPr lang="en-US" sz="1100" dirty="0" err="1">
                <a:cs typeface="Calibri"/>
              </a:rPr>
              <a:t>elevene</a:t>
            </a:r>
            <a:r>
              <a:rPr lang="en-US" sz="1100" dirty="0">
                <a:cs typeface="Calibri"/>
              </a:rPr>
              <a:t> om det å </a:t>
            </a:r>
            <a:r>
              <a:rPr lang="en-US" sz="1100" dirty="0" err="1">
                <a:cs typeface="Calibri"/>
              </a:rPr>
              <a:t>snitche</a:t>
            </a:r>
            <a:r>
              <a:rPr lang="en-US" sz="1100" dirty="0">
                <a:cs typeface="Calibri"/>
              </a:rPr>
              <a:t>? </a:t>
            </a:r>
            <a:r>
              <a:rPr lang="en-US" sz="1100" dirty="0" err="1">
                <a:cs typeface="Calibri"/>
              </a:rPr>
              <a:t>Hvordan</a:t>
            </a:r>
            <a:r>
              <a:rPr lang="en-US" sz="1100" dirty="0">
                <a:cs typeface="Calibri"/>
              </a:rPr>
              <a:t> </a:t>
            </a:r>
            <a:r>
              <a:rPr lang="en-US" sz="1100" dirty="0" err="1">
                <a:cs typeface="Calibri"/>
              </a:rPr>
              <a:t>vil</a:t>
            </a:r>
            <a:r>
              <a:rPr lang="en-US" sz="1100" dirty="0">
                <a:cs typeface="Calibri"/>
              </a:rPr>
              <a:t> vi ha det </a:t>
            </a:r>
            <a:r>
              <a:rPr lang="en-US" sz="1100" dirty="0" err="1">
                <a:cs typeface="Calibri"/>
              </a:rPr>
              <a:t>i</a:t>
            </a:r>
            <a:r>
              <a:rPr lang="en-US" sz="1100" dirty="0">
                <a:cs typeface="Calibri"/>
              </a:rPr>
              <a:t> </a:t>
            </a:r>
            <a:r>
              <a:rPr lang="en-US" sz="1100" dirty="0" err="1">
                <a:cs typeface="Calibri"/>
              </a:rPr>
              <a:t>vår</a:t>
            </a:r>
            <a:r>
              <a:rPr lang="en-US" sz="1100" dirty="0">
                <a:cs typeface="Calibri"/>
              </a:rPr>
              <a:t> </a:t>
            </a:r>
            <a:r>
              <a:rPr lang="en-US" sz="1100" dirty="0" err="1">
                <a:cs typeface="Calibri"/>
              </a:rPr>
              <a:t>klasse</a:t>
            </a:r>
            <a:r>
              <a:rPr lang="en-US" sz="1100" dirty="0">
                <a:cs typeface="Calibri"/>
              </a:rPr>
              <a:t> </a:t>
            </a:r>
            <a:r>
              <a:rPr lang="en-US" sz="1100" dirty="0" err="1">
                <a:cs typeface="Calibri"/>
              </a:rPr>
              <a:t>og</a:t>
            </a:r>
            <a:r>
              <a:rPr lang="en-US" sz="1100" dirty="0">
                <a:cs typeface="Calibri"/>
              </a:rPr>
              <a:t> </a:t>
            </a:r>
            <a:r>
              <a:rPr lang="en-US" sz="1100" dirty="0" err="1">
                <a:cs typeface="Calibri"/>
              </a:rPr>
              <a:t>på</a:t>
            </a:r>
            <a:r>
              <a:rPr lang="en-US" sz="1100" dirty="0">
                <a:cs typeface="Calibri"/>
              </a:rPr>
              <a:t> </a:t>
            </a:r>
            <a:r>
              <a:rPr lang="en-US" sz="1100" dirty="0" err="1">
                <a:cs typeface="Calibri"/>
              </a:rPr>
              <a:t>vår</a:t>
            </a:r>
            <a:r>
              <a:rPr lang="en-US" sz="1100" dirty="0">
                <a:cs typeface="Calibri"/>
              </a:rPr>
              <a:t> </a:t>
            </a:r>
            <a:r>
              <a:rPr lang="en-US" sz="1100" dirty="0" err="1">
                <a:cs typeface="Calibri"/>
              </a:rPr>
              <a:t>skole</a:t>
            </a:r>
            <a:r>
              <a:rPr lang="en-US" sz="1100" dirty="0">
                <a:cs typeface="Calibri"/>
              </a:rPr>
              <a:t>?</a:t>
            </a:r>
          </a:p>
          <a:p>
            <a:endParaRPr lang="en-US" dirty="0">
              <a:cs typeface="Calibri"/>
            </a:endParaRPr>
          </a:p>
        </p:txBody>
      </p:sp>
      <p:sp>
        <p:nvSpPr>
          <p:cNvPr id="4" name="Slide Number Placeholder 3"/>
          <p:cNvSpPr>
            <a:spLocks noGrp="1"/>
          </p:cNvSpPr>
          <p:nvPr>
            <p:ph type="sldNum" sz="quarter" idx="5"/>
          </p:nvPr>
        </p:nvSpPr>
        <p:spPr/>
        <p:txBody>
          <a:bodyPr/>
          <a:lstStyle/>
          <a:p>
            <a:fld id="{0E12380D-7B15-4C77-9E9A-D5ADF105E9E5}" type="slidenum">
              <a:rPr lang="nb-NO" smtClean="0"/>
              <a:t>6</a:t>
            </a:fld>
            <a:endParaRPr lang="nb-NO"/>
          </a:p>
        </p:txBody>
      </p:sp>
    </p:spTree>
    <p:extLst>
      <p:ext uri="{BB962C8B-B14F-4D97-AF65-F5344CB8AC3E}">
        <p14:creationId xmlns:p14="http://schemas.microsoft.com/office/powerpoint/2010/main" val="48108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Hva betyr det å være sterk?</a:t>
            </a:r>
          </a:p>
          <a:p>
            <a:endParaRPr lang="nb-NO" sz="1100" b="1" dirty="0"/>
          </a:p>
          <a:p>
            <a:r>
              <a:rPr lang="nb-NO" sz="1100" dirty="0"/>
              <a:t>La elevene kommer med forslag, lærer kommer med forslag ved behov.</a:t>
            </a:r>
          </a:p>
          <a:p>
            <a:r>
              <a:rPr lang="nb-NO" sz="1100" i="1" dirty="0"/>
              <a:t>For eksempel:</a:t>
            </a:r>
            <a:endParaRPr lang="nb-NO" sz="1100" i="1" dirty="0">
              <a:cs typeface="Calibri"/>
            </a:endParaRPr>
          </a:p>
          <a:p>
            <a:r>
              <a:rPr lang="nb-NO" sz="1100" i="1" dirty="0"/>
              <a:t>Å være fysisk sterk, </a:t>
            </a:r>
            <a:r>
              <a:rPr lang="nb-NO" sz="1100" i="1" err="1"/>
              <a:t>f.eks</a:t>
            </a:r>
            <a:r>
              <a:rPr lang="nb-NO" sz="1100" i="1" dirty="0"/>
              <a:t> løfte noe tungt. Men det å være sterk kan også være å stå opp for seg selv og andre, og ha mot til å si ifra dersom man oppdager at noen plager andre eller gjør noe ulovlig. </a:t>
            </a:r>
            <a:endParaRPr lang="nb-NO" sz="1100" i="1" dirty="0">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7</a:t>
            </a:fld>
            <a:endParaRPr lang="nb-NO"/>
          </a:p>
        </p:txBody>
      </p:sp>
    </p:spTree>
    <p:extLst>
      <p:ext uri="{BB962C8B-B14F-4D97-AF65-F5344CB8AC3E}">
        <p14:creationId xmlns:p14="http://schemas.microsoft.com/office/powerpoint/2010/main" val="248478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r>
              <a:rPr lang="nb-NO" sz="1100" b="1" dirty="0"/>
              <a:t>Navnelek 3</a:t>
            </a:r>
            <a:endParaRPr lang="nb-NO" sz="1100" dirty="0"/>
          </a:p>
          <a:p>
            <a:pPr algn="just"/>
            <a:r>
              <a:rPr lang="nb-NO" sz="1100" b="1" dirty="0"/>
              <a:t>Formål: </a:t>
            </a:r>
            <a:r>
              <a:rPr lang="nb-NO" sz="1100" dirty="0"/>
              <a:t>Navnetrening + og humor</a:t>
            </a:r>
            <a:endParaRPr lang="nb-NO" sz="1100" dirty="0">
              <a:cs typeface="Calibri"/>
            </a:endParaRPr>
          </a:p>
          <a:p>
            <a:pPr algn="just"/>
            <a:r>
              <a:rPr lang="nb-NO" sz="1100" b="1" dirty="0"/>
              <a:t>Beskrivelse: </a:t>
            </a:r>
            <a:r>
              <a:rPr lang="nb-NO" sz="1100" dirty="0"/>
              <a:t>Si navnet og si “og jeg gjør slik” mens du gjør en bevegelse: Jeg heter Mats og jeg gjør slik (vinker). Neste sier «Mats» og gjør Mats sin bevegelse, før sitt navn Sara og en selvvalgt bevegelse. Hver elev skal gjenta navnet på sist person og gjøre personens bevegelse, før eleven sier sitt eget navn med en bevegelse. På den måten får alle en «signatur-bevegelse». </a:t>
            </a:r>
          </a:p>
          <a:p>
            <a:pPr algn="just"/>
            <a:r>
              <a:rPr lang="nb-NO" sz="1100" dirty="0"/>
              <a:t> </a:t>
            </a:r>
            <a:endParaRPr lang="nb-NO" sz="1100" dirty="0">
              <a:cs typeface="Calibri"/>
            </a:endParaRPr>
          </a:p>
          <a:p>
            <a:pPr algn="just"/>
            <a:r>
              <a:rPr lang="nb-NO" sz="1100" b="1" dirty="0"/>
              <a:t>Tips: </a:t>
            </a:r>
            <a:endParaRPr lang="nb-NO" sz="1100" dirty="0"/>
          </a:p>
          <a:p>
            <a:pPr marL="285750" indent="-285750">
              <a:buFont typeface="Arial"/>
              <a:buChar char="•"/>
            </a:pPr>
            <a:r>
              <a:rPr lang="nb-NO" sz="1100" dirty="0"/>
              <a:t>Snakk på forhånd om ulike typer bevegelser. Vis ulike typer bevegelser. La barna komme med eksempler før dere begynner å leke. Gi barna litt tid til å velge sin bevegelse. </a:t>
            </a:r>
            <a:endParaRPr lang="nb-NO" sz="1100" dirty="0">
              <a:cs typeface="Calibri"/>
            </a:endParaRPr>
          </a:p>
          <a:p>
            <a:pPr marL="285750" indent="-285750">
              <a:buFont typeface="Arial"/>
              <a:buChar char="•"/>
            </a:pPr>
            <a:r>
              <a:rPr lang="nb-NO" sz="1100" dirty="0"/>
              <a:t>Bevegelsene kan settes sammen til en slags dans. Da skal alle navnene sies høyt i rekkefølge (sammen med bevegelsene), før du sier ditt eget navn. NB! Alle hjelper til med å si alle navnene og samtidig gjøre signaturbevegelsene. Etter 24 repetisjoner sitter dansen!</a:t>
            </a:r>
            <a:endParaRPr lang="nb-NO" sz="1100" dirty="0">
              <a:cs typeface="Calibri"/>
            </a:endParaRPr>
          </a:p>
          <a:p>
            <a:endParaRPr lang="nb-NO" sz="1800" dirty="0">
              <a:latin typeface="Times New Roman" panose="02020603050405020304" pitchFamily="18" charset="0"/>
              <a:cs typeface="Times New Roman" panose="02020603050405020304" pitchFamily="18" charset="0"/>
            </a:endParaRPr>
          </a:p>
          <a:p>
            <a:endParaRPr lang="nb-NO" dirty="0">
              <a:cs typeface="Calibri"/>
            </a:endParaRPr>
          </a:p>
          <a:p>
            <a:endParaRPr lang="nb-NO" sz="1800" b="0" i="0" dirty="0">
              <a:solidFill>
                <a:srgbClr val="000000"/>
              </a:solidFill>
              <a:effectLst/>
              <a:latin typeface="Times New Roman" panose="02020603050405020304" pitchFamily="18" charset="0"/>
              <a:cs typeface="Times New Roman"/>
            </a:endParaRPr>
          </a:p>
          <a:p>
            <a:endParaRPr lang="nn-NO" dirty="0">
              <a:latin typeface="Calibri" panose="020F0502020204030204"/>
              <a:cs typeface="Calibri" panose="020F0502020204030204"/>
            </a:endParaRPr>
          </a:p>
          <a:p>
            <a:endParaRPr lang="nn-NO" sz="1800" dirty="0">
              <a:effectLst/>
              <a:cs typeface="Calibri"/>
            </a:endParaRPr>
          </a:p>
          <a:p>
            <a:endParaRPr lang="nb-NO" dirty="0"/>
          </a:p>
        </p:txBody>
      </p:sp>
      <p:sp>
        <p:nvSpPr>
          <p:cNvPr id="4" name="Plassholder for lysbildenummer 3"/>
          <p:cNvSpPr>
            <a:spLocks noGrp="1"/>
          </p:cNvSpPr>
          <p:nvPr>
            <p:ph type="sldNum" sz="quarter" idx="5"/>
          </p:nvPr>
        </p:nvSpPr>
        <p:spPr/>
        <p:txBody>
          <a:bodyPr/>
          <a:lstStyle/>
          <a:p>
            <a:fld id="{4A0C53AA-2C1F-4D28-B074-E50D1CC28151}" type="slidenum">
              <a:rPr lang="nb-NO" smtClean="0"/>
              <a:t>8</a:t>
            </a:fld>
            <a:endParaRPr lang="nb-NO"/>
          </a:p>
        </p:txBody>
      </p:sp>
    </p:spTree>
    <p:extLst>
      <p:ext uri="{BB962C8B-B14F-4D97-AF65-F5344CB8AC3E}">
        <p14:creationId xmlns:p14="http://schemas.microsoft.com/office/powerpoint/2010/main" val="363274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endParaRPr lang="nb-NO" sz="1200" b="0" i="0" kern="1200">
              <a:solidFill>
                <a:schemeClr val="tx1"/>
              </a:solidFill>
              <a:effectLst/>
              <a:latin typeface="+mn-lt"/>
              <a:ea typeface="+mn-ea"/>
              <a:cs typeface="+mn-cs"/>
            </a:endParaRPr>
          </a:p>
          <a:p>
            <a:pPr marL="0" indent="0">
              <a:buNone/>
            </a:pPr>
            <a:r>
              <a:rPr lang="nb-NO" sz="1200">
                <a:ea typeface="+mn-lt"/>
                <a:cs typeface="+mn-lt"/>
              </a:rPr>
              <a:t>En badeball eller kosedyr sendes rundt i ringen etter tur. </a:t>
            </a:r>
          </a:p>
          <a:p>
            <a:pPr marL="0" indent="0">
              <a:buNone/>
            </a:pPr>
            <a:r>
              <a:rPr lang="nb-NO" sz="1200">
                <a:ea typeface="+mn-lt"/>
                <a:cs typeface="+mn-lt"/>
              </a:rPr>
              <a:t>Vi øver på å vente og lytte.  Vi sier en ting hver.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ea typeface="+mn-lt"/>
                <a:cs typeface="+mn-lt"/>
              </a:rPr>
              <a:t>Vi bytter spørsmål underveis, f. eks når 5-6 elever har svart.</a:t>
            </a: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9</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C4BBD-4F12-D9E8-7836-C7BE6D6DE1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A5B8240-0DF4-CE2D-917E-241FB358B2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2987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8741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266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322522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75613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2" r:id="rId6"/>
    <p:sldLayoutId id="2147483693"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4"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EEaf6doegQY"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RsYpYCpOR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6hPaI61pH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9999"/>
                </a:solidFill>
                <a:latin typeface="Georgia"/>
              </a:rPr>
              <a:t>Kropp 4.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7D7784C1-68FC-4557-52AC-7071D9156DA7}"/>
              </a:ext>
            </a:extLst>
          </p:cNvPr>
          <p:cNvSpPr txBox="1"/>
          <p:nvPr/>
        </p:nvSpPr>
        <p:spPr>
          <a:xfrm>
            <a:off x="1048150" y="2644170"/>
            <a:ext cx="7280563" cy="1015663"/>
          </a:xfrm>
          <a:prstGeom prst="rect">
            <a:avLst/>
          </a:prstGeom>
          <a:noFill/>
        </p:spPr>
        <p:txBody>
          <a:bodyPr wrap="square" lIns="91440" tIns="45720" rIns="91440" bIns="45720" anchor="t">
            <a:spAutoFit/>
          </a:bodyPr>
          <a:lstStyle/>
          <a:p>
            <a:r>
              <a:rPr lang="nb-NO" sz="6000" dirty="0">
                <a:latin typeface="Georgia"/>
                <a:hlinkClick r:id="rId3">
                  <a:extLst>
                    <a:ext uri="{A12FA001-AC4F-418D-AE19-62706E023703}">
                      <ahyp:hlinkClr xmlns:ahyp="http://schemas.microsoft.com/office/drawing/2018/hyperlinkcolor" val="tx"/>
                    </a:ext>
                  </a:extLst>
                </a:hlinkClick>
              </a:rPr>
              <a:t>Inngangsmusikk</a:t>
            </a:r>
            <a:endParaRPr lang="nb-NO" sz="6000">
              <a:latin typeface="Georgia" panose="02040502050405020303" pitchFamily="18" charset="0"/>
            </a:endParaRPr>
          </a:p>
        </p:txBody>
      </p:sp>
    </p:spTree>
    <p:extLst>
      <p:ext uri="{BB962C8B-B14F-4D97-AF65-F5344CB8AC3E}">
        <p14:creationId xmlns:p14="http://schemas.microsoft.com/office/powerpoint/2010/main" val="320072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E4F0686-B446-2591-0834-00CE790D5560}"/>
              </a:ext>
            </a:extLst>
          </p:cNvPr>
          <p:cNvSpPr>
            <a:spLocks noGrp="1"/>
          </p:cNvSpPr>
          <p:nvPr>
            <p:ph type="body" idx="10"/>
          </p:nvPr>
        </p:nvSpPr>
        <p:spPr>
          <a:xfrm>
            <a:off x="3720063" y="2521373"/>
            <a:ext cx="7981121" cy="3429000"/>
          </a:xfrm>
        </p:spPr>
        <p:txBody>
          <a:bodyPr lIns="91440" tIns="45720" rIns="91440" bIns="45720" anchor="t"/>
          <a:lstStyle/>
          <a:p>
            <a:r>
              <a:rPr lang="nb-NO" sz="6000">
                <a:latin typeface="Georgia"/>
                <a:ea typeface="Verdana"/>
                <a:cs typeface="Calibri"/>
                <a:hlinkClick r:id="rId3"/>
              </a:rPr>
              <a:t>Pust og bevegelse</a:t>
            </a:r>
            <a:endParaRPr lang="nb-NO" sz="6000">
              <a:latin typeface="Georgia"/>
              <a:ea typeface="Verdana"/>
              <a:cs typeface="Calibri"/>
            </a:endParaRPr>
          </a:p>
        </p:txBody>
      </p:sp>
      <p:sp>
        <p:nvSpPr>
          <p:cNvPr id="3" name="Tittel 2">
            <a:extLst>
              <a:ext uri="{FF2B5EF4-FFF2-40B4-BE49-F238E27FC236}">
                <a16:creationId xmlns:a16="http://schemas.microsoft.com/office/drawing/2014/main" id="{5BF45F6B-4040-B748-B471-C29F054B4EE5}"/>
              </a:ext>
            </a:extLst>
          </p:cNvPr>
          <p:cNvSpPr>
            <a:spLocks noGrp="1"/>
          </p:cNvSpPr>
          <p:nvPr>
            <p:ph type="title"/>
          </p:nvPr>
        </p:nvSpPr>
        <p:spPr>
          <a:xfrm>
            <a:off x="3617842" y="1570848"/>
            <a:ext cx="7981120" cy="1500320"/>
          </a:xfrm>
        </p:spPr>
        <p:txBody>
          <a:bodyPr lIns="91440" tIns="45720" rIns="91440" bIns="45720" anchor="b">
            <a:normAutofit/>
          </a:bodyPr>
          <a:lstStyle/>
          <a:p>
            <a:endParaRPr lang="nb-NO" sz="7200" b="0">
              <a:solidFill>
                <a:schemeClr val="tx2"/>
              </a:solidFill>
              <a:latin typeface="Georgia"/>
            </a:endParaRPr>
          </a:p>
        </p:txBody>
      </p:sp>
    </p:spTree>
    <p:extLst>
      <p:ext uri="{BB962C8B-B14F-4D97-AF65-F5344CB8AC3E}">
        <p14:creationId xmlns:p14="http://schemas.microsoft.com/office/powerpoint/2010/main" val="281956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BDC7D275-2054-2FCF-0B90-0293DF711B39}"/>
              </a:ext>
            </a:extLst>
          </p:cNvPr>
          <p:cNvSpPr txBox="1"/>
          <p:nvPr/>
        </p:nvSpPr>
        <p:spPr>
          <a:xfrm>
            <a:off x="1862278" y="2624087"/>
            <a:ext cx="7740502" cy="1292662"/>
          </a:xfrm>
          <a:prstGeom prst="rect">
            <a:avLst/>
          </a:prstGeom>
          <a:noFill/>
        </p:spPr>
        <p:txBody>
          <a:bodyPr wrap="square" lIns="91440" tIns="45720" rIns="91440" bIns="45720" anchor="t">
            <a:spAutoFit/>
          </a:bodyPr>
          <a:lstStyle/>
          <a:p>
            <a:pPr algn="ctr"/>
            <a:endParaRPr lang="nb-NO" sz="1800" dirty="0">
              <a:solidFill>
                <a:schemeClr val="tx1">
                  <a:lumMod val="85000"/>
                  <a:lumOff val="15000"/>
                </a:schemeClr>
              </a:solidFill>
            </a:endParaRPr>
          </a:p>
          <a:p>
            <a:pPr algn="ctr"/>
            <a:r>
              <a:rPr lang="nb-NO" sz="6000" dirty="0">
                <a:solidFill>
                  <a:srgbClr val="009999"/>
                </a:solidFill>
                <a:latin typeface="Georgia"/>
                <a:hlinkClick r:id="rId3">
                  <a:extLst>
                    <a:ext uri="{A12FA001-AC4F-418D-AE19-62706E023703}">
                      <ahyp:hlinkClr xmlns:ahyp="http://schemas.microsoft.com/office/drawing/2018/hyperlinkcolor" val="tx"/>
                    </a:ext>
                  </a:extLst>
                </a:hlinkClick>
              </a:rPr>
              <a:t>Kropp og følelser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ED456C-87BF-8910-48C9-4172590E4923}"/>
              </a:ext>
            </a:extLst>
          </p:cNvPr>
          <p:cNvSpPr>
            <a:spLocks noGrp="1"/>
          </p:cNvSpPr>
          <p:nvPr>
            <p:ph type="title"/>
          </p:nvPr>
        </p:nvSpPr>
        <p:spPr/>
        <p:txBody>
          <a:bodyPr>
            <a:normAutofit fontScale="90000"/>
          </a:bodyPr>
          <a:lstStyle/>
          <a:p>
            <a:pPr algn="ctr"/>
            <a:r>
              <a:rPr lang="nb-NO" sz="6000" b="0">
                <a:solidFill>
                  <a:schemeClr val="tx2"/>
                </a:solidFill>
                <a:latin typeface="Georgia"/>
              </a:rPr>
              <a:t>Hva trenger kroppen </a:t>
            </a:r>
            <a:br>
              <a:rPr lang="nb-NO" sz="6000" b="0">
                <a:solidFill>
                  <a:schemeClr val="tx2"/>
                </a:solidFill>
                <a:latin typeface="Georgia"/>
              </a:rPr>
            </a:br>
            <a:r>
              <a:rPr lang="nb-NO" sz="6000" b="0">
                <a:solidFill>
                  <a:schemeClr val="tx2"/>
                </a:solidFill>
                <a:latin typeface="Georgia"/>
              </a:rPr>
              <a:t>for å ha det bra?</a:t>
            </a:r>
            <a:endParaRPr lang="nb-NO">
              <a:solidFill>
                <a:schemeClr val="tx2"/>
              </a:solidFill>
            </a:endParaRPr>
          </a:p>
        </p:txBody>
      </p:sp>
      <p:pic>
        <p:nvPicPr>
          <p:cNvPr id="4" name="Plassholder for innhold 3">
            <a:extLst>
              <a:ext uri="{FF2B5EF4-FFF2-40B4-BE49-F238E27FC236}">
                <a16:creationId xmlns:a16="http://schemas.microsoft.com/office/drawing/2014/main" id="{FCB966C1-CB5A-6A32-AED9-717A23F42DD6}"/>
              </a:ext>
            </a:extLst>
          </p:cNvPr>
          <p:cNvPicPr>
            <a:picLocks noGrp="1" noChangeAspect="1"/>
          </p:cNvPicPr>
          <p:nvPr>
            <p:ph idx="1"/>
          </p:nvPr>
        </p:nvPicPr>
        <p:blipFill>
          <a:blip r:embed="rId3"/>
          <a:stretch>
            <a:fillRect/>
          </a:stretch>
        </p:blipFill>
        <p:spPr>
          <a:xfrm>
            <a:off x="2192580" y="1913973"/>
            <a:ext cx="8104808" cy="4563096"/>
          </a:xfrm>
          <a:prstGeom prst="rect">
            <a:avLst/>
          </a:prstGeom>
        </p:spPr>
      </p:pic>
    </p:spTree>
    <p:extLst>
      <p:ext uri="{BB962C8B-B14F-4D97-AF65-F5344CB8AC3E}">
        <p14:creationId xmlns:p14="http://schemas.microsoft.com/office/powerpoint/2010/main" val="3294214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C0599D-E2BB-BA43-E449-D5C87DE0F9F8}"/>
              </a:ext>
            </a:extLst>
          </p:cNvPr>
          <p:cNvSpPr>
            <a:spLocks noGrp="1"/>
          </p:cNvSpPr>
          <p:nvPr>
            <p:ph type="title"/>
          </p:nvPr>
        </p:nvSpPr>
        <p:spPr/>
        <p:txBody>
          <a:bodyPr>
            <a:normAutofit/>
          </a:bodyPr>
          <a:lstStyle/>
          <a:p>
            <a:pPr algn="ctr"/>
            <a:r>
              <a:rPr lang="nb-NO" sz="6000" b="0">
                <a:latin typeface="Georgia"/>
                <a:hlinkClick r:id="rId3"/>
              </a:rPr>
              <a:t>Film - snitche</a:t>
            </a:r>
            <a:endParaRPr lang="nb-NO" sz="6000" b="0"/>
          </a:p>
        </p:txBody>
      </p:sp>
      <p:pic>
        <p:nvPicPr>
          <p:cNvPr id="9" name="Plassholder for innhold 8">
            <a:extLst>
              <a:ext uri="{FF2B5EF4-FFF2-40B4-BE49-F238E27FC236}">
                <a16:creationId xmlns:a16="http://schemas.microsoft.com/office/drawing/2014/main" id="{B3B686FC-C281-DCEF-010E-8BDD602C2369}"/>
              </a:ext>
            </a:extLst>
          </p:cNvPr>
          <p:cNvPicPr>
            <a:picLocks noGrp="1" noChangeAspect="1"/>
          </p:cNvPicPr>
          <p:nvPr>
            <p:ph idx="1"/>
          </p:nvPr>
        </p:nvPicPr>
        <p:blipFill rotWithShape="1">
          <a:blip r:embed="rId4"/>
          <a:srcRect l="181" t="-4705" r="245" b="7410"/>
          <a:stretch/>
        </p:blipFill>
        <p:spPr>
          <a:xfrm>
            <a:off x="1455595" y="1600933"/>
            <a:ext cx="9291058" cy="4725500"/>
          </a:xfrm>
        </p:spPr>
      </p:pic>
    </p:spTree>
    <p:extLst>
      <p:ext uri="{BB962C8B-B14F-4D97-AF65-F5344CB8AC3E}">
        <p14:creationId xmlns:p14="http://schemas.microsoft.com/office/powerpoint/2010/main" val="189543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73DE80-1BC5-C8C0-4232-AD845D78CC06}"/>
              </a:ext>
            </a:extLst>
          </p:cNvPr>
          <p:cNvSpPr>
            <a:spLocks noGrp="1"/>
          </p:cNvSpPr>
          <p:nvPr>
            <p:ph type="title"/>
          </p:nvPr>
        </p:nvSpPr>
        <p:spPr/>
        <p:txBody>
          <a:bodyPr>
            <a:normAutofit/>
          </a:bodyPr>
          <a:lstStyle/>
          <a:p>
            <a:pPr algn="ctr"/>
            <a:r>
              <a:rPr lang="nb-NO" sz="6000" b="0">
                <a:solidFill>
                  <a:schemeClr val="tx2"/>
                </a:solidFill>
              </a:rPr>
              <a:t>Hva betyr det å være sterk?</a:t>
            </a:r>
          </a:p>
        </p:txBody>
      </p:sp>
      <p:pic>
        <p:nvPicPr>
          <p:cNvPr id="4" name="Plassholder for innhold 3">
            <a:extLst>
              <a:ext uri="{FF2B5EF4-FFF2-40B4-BE49-F238E27FC236}">
                <a16:creationId xmlns:a16="http://schemas.microsoft.com/office/drawing/2014/main" id="{57470A7E-0252-9052-7D95-8D410FEBE1BB}"/>
              </a:ext>
            </a:extLst>
          </p:cNvPr>
          <p:cNvPicPr>
            <a:picLocks noGrp="1" noChangeAspect="1"/>
          </p:cNvPicPr>
          <p:nvPr>
            <p:ph idx="1"/>
          </p:nvPr>
        </p:nvPicPr>
        <p:blipFill>
          <a:blip r:embed="rId3"/>
          <a:stretch>
            <a:fillRect/>
          </a:stretch>
        </p:blipFill>
        <p:spPr>
          <a:xfrm>
            <a:off x="1602769" y="1531188"/>
            <a:ext cx="8920790" cy="5017945"/>
          </a:xfrm>
          <a:prstGeom prst="rect">
            <a:avLst/>
          </a:prstGeom>
        </p:spPr>
      </p:pic>
    </p:spTree>
    <p:extLst>
      <p:ext uri="{BB962C8B-B14F-4D97-AF65-F5344CB8AC3E}">
        <p14:creationId xmlns:p14="http://schemas.microsoft.com/office/powerpoint/2010/main" val="266947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758392" y="-628476"/>
            <a:ext cx="9353550" cy="2852738"/>
          </a:xfrm>
        </p:spPr>
        <p:txBody>
          <a:bodyPr/>
          <a:lstStyle/>
          <a:p>
            <a:pPr eaLnBrk="1" hangingPunct="1"/>
            <a:r>
              <a:rPr lang="nb-NO" altLang="nb-NO" b="0">
                <a:solidFill>
                  <a:srgbClr val="009999"/>
                </a:solidFill>
              </a:rPr>
              <a:t>	Vi leker!</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1072919" y="2945765"/>
            <a:ext cx="9353550" cy="1500188"/>
          </a:xfrm>
        </p:spPr>
        <p:txBody>
          <a:bodyPr vert="horz" lIns="91440" tIns="45720" rIns="91440" bIns="45720" rtlCol="0" anchor="t">
            <a:noAutofit/>
          </a:bodyPr>
          <a:lstStyle/>
          <a:p>
            <a:r>
              <a:rPr lang="nb-NO" altLang="nb-NO" sz="4000">
                <a:solidFill>
                  <a:srgbClr val="009999"/>
                </a:solidFill>
                <a:latin typeface="Georgia"/>
                <a:ea typeface="Verdana"/>
                <a:cs typeface="Calibri"/>
              </a:rPr>
              <a:t>	Navnelek 3</a:t>
            </a:r>
            <a:endParaRPr lang="nb-NO" altLang="nb-NO" sz="4000">
              <a:solidFill>
                <a:srgbClr val="009999"/>
              </a:solidFill>
              <a:latin typeface="Georgia"/>
            </a:endParaRPr>
          </a:p>
          <a:p>
            <a:pPr eaLnBrk="1" hangingPunct="1"/>
            <a:r>
              <a:rPr lang="nb-NO" altLang="nb-NO" sz="4000">
                <a:solidFill>
                  <a:srgbClr val="009999"/>
                </a:solidFill>
                <a:latin typeface="Georgia"/>
                <a:ea typeface="Verdana"/>
                <a:cs typeface="Calibri"/>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0" y="365125"/>
            <a:ext cx="11575473" cy="1325563"/>
          </a:xfrm>
        </p:spPr>
        <p:txBody>
          <a:bodyPr/>
          <a:lstStyle/>
          <a:p>
            <a:br>
              <a:rPr lang="nb-NO"/>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564908" y="2122488"/>
            <a:ext cx="6253712" cy="3806248"/>
          </a:xfrm>
        </p:spPr>
        <p:txBody>
          <a:bodyPr/>
          <a:lstStyle/>
          <a:p>
            <a:pPr marL="0" indent="0">
              <a:buNone/>
            </a:pPr>
            <a:endParaRPr lang="nb-NO" sz="2400">
              <a:ea typeface="+mn-lt"/>
              <a:cs typeface="+mn-lt"/>
            </a:endParaRPr>
          </a:p>
          <a:p>
            <a:pPr lvl="2"/>
            <a:r>
              <a:rPr lang="nb-NO" sz="4000">
                <a:solidFill>
                  <a:schemeClr val="accent1"/>
                </a:solidFill>
                <a:latin typeface="Georgia" panose="02040502050405020303" pitchFamily="18" charset="0"/>
                <a:ea typeface="+mn-lt"/>
                <a:cs typeface="+mn-lt"/>
              </a:rPr>
              <a:t>Hva likte du i dag? </a:t>
            </a:r>
          </a:p>
          <a:p>
            <a:pPr lvl="2"/>
            <a:r>
              <a:rPr lang="nb-NO" sz="4000">
                <a:solidFill>
                  <a:schemeClr val="accent1"/>
                </a:solidFill>
                <a:latin typeface="Georgia" panose="02040502050405020303" pitchFamily="18" charset="0"/>
                <a:ea typeface="+mn-lt"/>
                <a:cs typeface="+mn-lt"/>
              </a:rPr>
              <a:t>Hva lærte du? </a:t>
            </a:r>
          </a:p>
          <a:p>
            <a:pPr lvl="2"/>
            <a:r>
              <a:rPr lang="nb-NO" sz="4000">
                <a:solidFill>
                  <a:schemeClr val="accent1"/>
                </a:solidFill>
                <a:latin typeface="Georgia" panose="02040502050405020303" pitchFamily="18" charset="0"/>
                <a:ea typeface="+mn-lt"/>
                <a:cs typeface="+mn-lt"/>
              </a:rPr>
              <a:t>Hvorfor er dette viktig å snakke om? </a:t>
            </a:r>
          </a:p>
          <a:p>
            <a:pPr lvl="2"/>
            <a:r>
              <a:rPr lang="nb-NO" sz="4000">
                <a:solidFill>
                  <a:schemeClr val="accent1"/>
                </a:solidFill>
                <a:latin typeface="Georgia" panose="02040502050405020303" pitchFamily="18" charset="0"/>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C276B6-875B-45C6-8DFF-C750ACEC269B}">
  <ds:schemaRefs>
    <ds:schemaRef ds:uri="http://purl.org/dc/terms/"/>
    <ds:schemaRef ds:uri="http://schemas.microsoft.com/office/infopath/2007/PartnerControls"/>
    <ds:schemaRef ds:uri="http://www.w3.org/XML/1998/namespace"/>
    <ds:schemaRef ds:uri="http://purl.org/dc/dcmitype/"/>
    <ds:schemaRef ds:uri="http://schemas.openxmlformats.org/package/2006/metadata/core-properties"/>
    <ds:schemaRef ds:uri="http://purl.org/dc/elements/1.1/"/>
    <ds:schemaRef ds:uri="http://schemas.microsoft.com/office/2006/documentManagement/types"/>
    <ds:schemaRef ds:uri="b8da453c-6e37-4915-9292-e90fa68e84a7"/>
    <ds:schemaRef ds:uri="ee598b89-8811-470d-ad8e-f3a66432fe16"/>
    <ds:schemaRef ds:uri="http://schemas.microsoft.com/office/2006/metadata/properties"/>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A318C6D9-2AC8-4442-9868-40606890C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562</Words>
  <Application>Microsoft Office PowerPoint</Application>
  <PresentationFormat>Widescreen</PresentationFormat>
  <Paragraphs>61</Paragraphs>
  <Slides>10</Slides>
  <Notes>8</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4_Office-tema</vt:lpstr>
      <vt:lpstr>Egendefinert utforming</vt:lpstr>
      <vt:lpstr>5_Office-tema</vt:lpstr>
      <vt:lpstr>3_Office-tema</vt:lpstr>
      <vt:lpstr>6_Office-tema</vt:lpstr>
      <vt:lpstr>Kropp 4. trinn</vt:lpstr>
      <vt:lpstr>PowerPoint Presentation</vt:lpstr>
      <vt:lpstr>PowerPoint Presentation</vt:lpstr>
      <vt:lpstr>PowerPoint Presentation</vt:lpstr>
      <vt:lpstr>Hva trenger kroppen  for å ha det bra?</vt:lpstr>
      <vt:lpstr>Film - snitche</vt:lpstr>
      <vt:lpstr>Hva betyr det å være sterk?</vt:lpstr>
      <vt:lpstr> Vi leker!</vt:lpstr>
      <vt:lpstr> Vi oppsummer sammen i ringen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15</cp:revision>
  <dcterms:created xsi:type="dcterms:W3CDTF">2020-02-24T12:22:26Z</dcterms:created>
  <dcterms:modified xsi:type="dcterms:W3CDTF">2024-04-10T07:01:25Z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