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0"/>
  </p:notesMasterIdLst>
  <p:sldIdLst>
    <p:sldId id="273" r:id="rId9"/>
    <p:sldId id="274" r:id="rId10"/>
    <p:sldId id="275" r:id="rId11"/>
    <p:sldId id="294" r:id="rId12"/>
    <p:sldId id="291" r:id="rId13"/>
    <p:sldId id="289" r:id="rId14"/>
    <p:sldId id="295" r:id="rId15"/>
    <p:sldId id="290" r:id="rId16"/>
    <p:sldId id="278" r:id="rId17"/>
    <p:sldId id="288" r:id="rId18"/>
    <p:sldId id="270"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C14DFC-E8F8-44F9-9444-EF773C534901}" v="4" dt="2023-11-28T18:03:38.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55" autoAdjust="0"/>
  </p:normalViewPr>
  <p:slideViewPr>
    <p:cSldViewPr snapToGrid="0">
      <p:cViewPr varScale="1">
        <p:scale>
          <a:sx n="48" d="100"/>
          <a:sy n="48" d="100"/>
        </p:scale>
        <p:origin x="3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ne Løes Sørby" userId="S::cathrine.sorby@io.kommune.no::453ffb51-d645-44fe-b265-43846f0ff910" providerId="AD" clId="Web-{12FFE15B-C9AE-4D70-8F94-448F609F3AC7}"/>
    <pc:docChg chg="modSld">
      <pc:chgData name="Cathrine Løes Sørby" userId="S::cathrine.sorby@io.kommune.no::453ffb51-d645-44fe-b265-43846f0ff910" providerId="AD" clId="Web-{12FFE15B-C9AE-4D70-8F94-448F609F3AC7}" dt="2023-11-09T13:35:10.363" v="20"/>
      <pc:docMkLst>
        <pc:docMk/>
      </pc:docMkLst>
      <pc:sldChg chg="modNotes">
        <pc:chgData name="Cathrine Løes Sørby" userId="S::cathrine.sorby@io.kommune.no::453ffb51-d645-44fe-b265-43846f0ff910" providerId="AD" clId="Web-{12FFE15B-C9AE-4D70-8F94-448F609F3AC7}" dt="2023-11-09T13:35:10.363" v="20"/>
        <pc:sldMkLst>
          <pc:docMk/>
          <pc:sldMk cId="3731940938" sldId="290"/>
        </pc:sldMkLst>
      </pc:sldChg>
    </pc:docChg>
  </pc:docChgLst>
  <pc:docChgLst>
    <pc:chgData name="Cathrine Løes Sørby" userId="S::cathrine.sorby@io.kommune.no::453ffb51-d645-44fe-b265-43846f0ff910" providerId="AD" clId="Web-{8A21074D-5005-41A8-894D-EFBEFA2DE706}"/>
    <pc:docChg chg="addSld modSld">
      <pc:chgData name="Cathrine Løes Sørby" userId="S::cathrine.sorby@io.kommune.no::453ffb51-d645-44fe-b265-43846f0ff910" providerId="AD" clId="Web-{8A21074D-5005-41A8-894D-EFBEFA2DE706}" dt="2023-11-09T12:52:34.356" v="40" actId="1076"/>
      <pc:docMkLst>
        <pc:docMk/>
      </pc:docMkLst>
      <pc:sldChg chg="addSp delSp modSp">
        <pc:chgData name="Cathrine Løes Sørby" userId="S::cathrine.sorby@io.kommune.no::453ffb51-d645-44fe-b265-43846f0ff910" providerId="AD" clId="Web-{8A21074D-5005-41A8-894D-EFBEFA2DE706}" dt="2023-11-09T12:44:26.663" v="20" actId="1076"/>
        <pc:sldMkLst>
          <pc:docMk/>
          <pc:sldMk cId="2991098976" sldId="291"/>
        </pc:sldMkLst>
        <pc:spChg chg="del">
          <ac:chgData name="Cathrine Løes Sørby" userId="S::cathrine.sorby@io.kommune.no::453ffb51-d645-44fe-b265-43846f0ff910" providerId="AD" clId="Web-{8A21074D-5005-41A8-894D-EFBEFA2DE706}" dt="2023-11-09T12:43:52.022" v="11"/>
          <ac:spMkLst>
            <pc:docMk/>
            <pc:sldMk cId="2991098976" sldId="291"/>
            <ac:spMk id="2" creationId="{B64C8843-F0E1-7480-1C20-B582356C024F}"/>
          </ac:spMkLst>
        </pc:spChg>
        <pc:spChg chg="mod">
          <ac:chgData name="Cathrine Løes Sørby" userId="S::cathrine.sorby@io.kommune.no::453ffb51-d645-44fe-b265-43846f0ff910" providerId="AD" clId="Web-{8A21074D-5005-41A8-894D-EFBEFA2DE706}" dt="2023-11-09T12:44:20.225" v="18" actId="20577"/>
          <ac:spMkLst>
            <pc:docMk/>
            <pc:sldMk cId="2991098976" sldId="291"/>
            <ac:spMk id="3" creationId="{994D6381-5058-7407-94DB-4F21D5FA8B95}"/>
          </ac:spMkLst>
        </pc:spChg>
        <pc:picChg chg="add mod ord">
          <ac:chgData name="Cathrine Løes Sørby" userId="S::cathrine.sorby@io.kommune.no::453ffb51-d645-44fe-b265-43846f0ff910" providerId="AD" clId="Web-{8A21074D-5005-41A8-894D-EFBEFA2DE706}" dt="2023-11-09T12:44:26.663" v="20" actId="1076"/>
          <ac:picMkLst>
            <pc:docMk/>
            <pc:sldMk cId="2991098976" sldId="291"/>
            <ac:picMk id="5" creationId="{E5942639-E072-EF1C-D483-6290F89B037B}"/>
          </ac:picMkLst>
        </pc:picChg>
      </pc:sldChg>
      <pc:sldChg chg="addSp delSp modSp new">
        <pc:chgData name="Cathrine Løes Sørby" userId="S::cathrine.sorby@io.kommune.no::453ffb51-d645-44fe-b265-43846f0ff910" providerId="AD" clId="Web-{8A21074D-5005-41A8-894D-EFBEFA2DE706}" dt="2023-11-09T12:52:34.356" v="40" actId="1076"/>
        <pc:sldMkLst>
          <pc:docMk/>
          <pc:sldMk cId="629340112" sldId="292"/>
        </pc:sldMkLst>
        <pc:spChg chg="del">
          <ac:chgData name="Cathrine Løes Sørby" userId="S::cathrine.sorby@io.kommune.no::453ffb51-d645-44fe-b265-43846f0ff910" providerId="AD" clId="Web-{8A21074D-5005-41A8-894D-EFBEFA2DE706}" dt="2023-11-09T12:51:34.293" v="22"/>
          <ac:spMkLst>
            <pc:docMk/>
            <pc:sldMk cId="629340112" sldId="292"/>
            <ac:spMk id="2" creationId="{2B0ADC3B-9445-B282-C4DC-AEF880B8839C}"/>
          </ac:spMkLst>
        </pc:spChg>
        <pc:spChg chg="mod">
          <ac:chgData name="Cathrine Løes Sørby" userId="S::cathrine.sorby@io.kommune.no::453ffb51-d645-44fe-b265-43846f0ff910" providerId="AD" clId="Web-{8A21074D-5005-41A8-894D-EFBEFA2DE706}" dt="2023-11-09T12:52:30.372" v="39" actId="1076"/>
          <ac:spMkLst>
            <pc:docMk/>
            <pc:sldMk cId="629340112" sldId="292"/>
            <ac:spMk id="3" creationId="{A99C15E3-2857-09E2-D2D6-F4F1B2A6DE99}"/>
          </ac:spMkLst>
        </pc:spChg>
        <pc:picChg chg="add mod ord">
          <ac:chgData name="Cathrine Løes Sørby" userId="S::cathrine.sorby@io.kommune.no::453ffb51-d645-44fe-b265-43846f0ff910" providerId="AD" clId="Web-{8A21074D-5005-41A8-894D-EFBEFA2DE706}" dt="2023-11-09T12:52:34.356" v="40" actId="1076"/>
          <ac:picMkLst>
            <pc:docMk/>
            <pc:sldMk cId="629340112" sldId="292"/>
            <ac:picMk id="4" creationId="{9D1EA330-5CA0-46C6-D1B5-5966F57D22FB}"/>
          </ac:picMkLst>
        </pc:picChg>
      </pc:sldChg>
    </pc:docChg>
  </pc:docChgLst>
  <pc:docChgLst>
    <pc:chgData name="Cathrine Løes Sørby" userId="S::cathrine.sorby@io.kommune.no::453ffb51-d645-44fe-b265-43846f0ff910" providerId="AD" clId="Web-{61EC141C-8271-4F18-87BA-F69045A94E77}"/>
    <pc:docChg chg="addSld modSld">
      <pc:chgData name="Cathrine Løes Sørby" userId="S::cathrine.sorby@io.kommune.no::453ffb51-d645-44fe-b265-43846f0ff910" providerId="AD" clId="Web-{61EC141C-8271-4F18-87BA-F69045A94E77}" dt="2023-11-09T13:04:46.938" v="14" actId="1076"/>
      <pc:docMkLst>
        <pc:docMk/>
      </pc:docMkLst>
      <pc:sldChg chg="addSp delSp modSp">
        <pc:chgData name="Cathrine Løes Sørby" userId="S::cathrine.sorby@io.kommune.no::453ffb51-d645-44fe-b265-43846f0ff910" providerId="AD" clId="Web-{61EC141C-8271-4F18-87BA-F69045A94E77}" dt="2023-11-09T13:04:36.688" v="11"/>
        <pc:sldMkLst>
          <pc:docMk/>
          <pc:sldMk cId="2991098976" sldId="291"/>
        </pc:sldMkLst>
        <pc:spChg chg="add mod">
          <ac:chgData name="Cathrine Løes Sørby" userId="S::cathrine.sorby@io.kommune.no::453ffb51-d645-44fe-b265-43846f0ff910" providerId="AD" clId="Web-{61EC141C-8271-4F18-87BA-F69045A94E77}" dt="2023-11-09T13:04:36.688" v="11"/>
          <ac:spMkLst>
            <pc:docMk/>
            <pc:sldMk cId="2991098976" sldId="291"/>
            <ac:spMk id="6" creationId="{54CD76F1-943C-EFDA-81D1-E1CC2339FFAC}"/>
          </ac:spMkLst>
        </pc:spChg>
        <pc:picChg chg="del">
          <ac:chgData name="Cathrine Løes Sørby" userId="S::cathrine.sorby@io.kommune.no::453ffb51-d645-44fe-b265-43846f0ff910" providerId="AD" clId="Web-{61EC141C-8271-4F18-87BA-F69045A94E77}" dt="2023-11-09T13:04:36.688" v="11"/>
          <ac:picMkLst>
            <pc:docMk/>
            <pc:sldMk cId="2991098976" sldId="291"/>
            <ac:picMk id="5" creationId="{E5942639-E072-EF1C-D483-6290F89B037B}"/>
          </ac:picMkLst>
        </pc:picChg>
      </pc:sldChg>
      <pc:sldChg chg="modNotes">
        <pc:chgData name="Cathrine Løes Sørby" userId="S::cathrine.sorby@io.kommune.no::453ffb51-d645-44fe-b265-43846f0ff910" providerId="AD" clId="Web-{61EC141C-8271-4F18-87BA-F69045A94E77}" dt="2023-11-09T13:04:26.469" v="9"/>
        <pc:sldMkLst>
          <pc:docMk/>
          <pc:sldMk cId="629340112" sldId="292"/>
        </pc:sldMkLst>
      </pc:sldChg>
      <pc:sldChg chg="add">
        <pc:chgData name="Cathrine Løes Sørby" userId="S::cathrine.sorby@io.kommune.no::453ffb51-d645-44fe-b265-43846f0ff910" providerId="AD" clId="Web-{61EC141C-8271-4F18-87BA-F69045A94E77}" dt="2023-11-09T13:03:36.749" v="0"/>
        <pc:sldMkLst>
          <pc:docMk/>
          <pc:sldMk cId="1382341188" sldId="293"/>
        </pc:sldMkLst>
      </pc:sldChg>
      <pc:sldChg chg="addSp delSp modSp new">
        <pc:chgData name="Cathrine Løes Sørby" userId="S::cathrine.sorby@io.kommune.no::453ffb51-d645-44fe-b265-43846f0ff910" providerId="AD" clId="Web-{61EC141C-8271-4F18-87BA-F69045A94E77}" dt="2023-11-09T13:04:46.938" v="14" actId="1076"/>
        <pc:sldMkLst>
          <pc:docMk/>
          <pc:sldMk cId="3850229406" sldId="294"/>
        </pc:sldMkLst>
        <pc:spChg chg="del">
          <ac:chgData name="Cathrine Løes Sørby" userId="S::cathrine.sorby@io.kommune.no::453ffb51-d645-44fe-b265-43846f0ff910" providerId="AD" clId="Web-{61EC141C-8271-4F18-87BA-F69045A94E77}" dt="2023-11-09T13:04:41.375" v="12"/>
          <ac:spMkLst>
            <pc:docMk/>
            <pc:sldMk cId="3850229406" sldId="294"/>
            <ac:spMk id="2" creationId="{5AE38029-4BD6-23D0-CF1F-0458D11E8199}"/>
          </ac:spMkLst>
        </pc:spChg>
        <pc:picChg chg="add mod ord">
          <ac:chgData name="Cathrine Løes Sørby" userId="S::cathrine.sorby@io.kommune.no::453ffb51-d645-44fe-b265-43846f0ff910" providerId="AD" clId="Web-{61EC141C-8271-4F18-87BA-F69045A94E77}" dt="2023-11-09T13:04:46.938" v="14" actId="1076"/>
          <ac:picMkLst>
            <pc:docMk/>
            <pc:sldMk cId="3850229406" sldId="294"/>
            <ac:picMk id="4" creationId="{505352D4-9B87-7FCE-4E3F-814A1C3207D5}"/>
          </ac:picMkLst>
        </pc:picChg>
      </pc:sldChg>
    </pc:docChg>
  </pc:docChgLst>
  <pc:docChgLst>
    <pc:chgData name="Renate Dybdal Hansen" userId="8f533bdc-1f06-46c5-8376-6b62126245f7" providerId="ADAL" clId="{7CC14DFC-E8F8-44F9-9444-EF773C534901}"/>
    <pc:docChg chg="modSld">
      <pc:chgData name="Renate Dybdal Hansen" userId="8f533bdc-1f06-46c5-8376-6b62126245f7" providerId="ADAL" clId="{7CC14DFC-E8F8-44F9-9444-EF773C534901}" dt="2023-11-28T18:08:45.185" v="14" actId="114"/>
      <pc:docMkLst>
        <pc:docMk/>
      </pc:docMkLst>
      <pc:sldChg chg="modNotesTx">
        <pc:chgData name="Renate Dybdal Hansen" userId="8f533bdc-1f06-46c5-8376-6b62126245f7" providerId="ADAL" clId="{7CC14DFC-E8F8-44F9-9444-EF773C534901}" dt="2023-11-28T18:08:07.488" v="10"/>
        <pc:sldMkLst>
          <pc:docMk/>
          <pc:sldMk cId="1099290281" sldId="278"/>
        </pc:sldMkLst>
      </pc:sldChg>
      <pc:sldChg chg="modNotesTx">
        <pc:chgData name="Renate Dybdal Hansen" userId="8f533bdc-1f06-46c5-8376-6b62126245f7" providerId="ADAL" clId="{7CC14DFC-E8F8-44F9-9444-EF773C534901}" dt="2023-11-28T18:08:45.185" v="14" actId="114"/>
        <pc:sldMkLst>
          <pc:docMk/>
          <pc:sldMk cId="0" sldId="288"/>
        </pc:sldMkLst>
      </pc:sldChg>
      <pc:sldChg chg="modNotesTx">
        <pc:chgData name="Renate Dybdal Hansen" userId="8f533bdc-1f06-46c5-8376-6b62126245f7" providerId="ADAL" clId="{7CC14DFC-E8F8-44F9-9444-EF773C534901}" dt="2023-11-28T18:06:19.255" v="1" actId="114"/>
        <pc:sldMkLst>
          <pc:docMk/>
          <pc:sldMk cId="1743370353" sldId="289"/>
        </pc:sldMkLst>
      </pc:sldChg>
      <pc:sldChg chg="modNotesTx">
        <pc:chgData name="Renate Dybdal Hansen" userId="8f533bdc-1f06-46c5-8376-6b62126245f7" providerId="ADAL" clId="{7CC14DFC-E8F8-44F9-9444-EF773C534901}" dt="2023-11-28T18:07:12.533" v="5" actId="114"/>
        <pc:sldMkLst>
          <pc:docMk/>
          <pc:sldMk cId="3731940938" sldId="290"/>
        </pc:sldMkLst>
      </pc:sldChg>
      <pc:sldChg chg="modNotesTx">
        <pc:chgData name="Renate Dybdal Hansen" userId="8f533bdc-1f06-46c5-8376-6b62126245f7" providerId="ADAL" clId="{7CC14DFC-E8F8-44F9-9444-EF773C534901}" dt="2023-11-28T18:06:43.290" v="3" actId="114"/>
        <pc:sldMkLst>
          <pc:docMk/>
          <pc:sldMk cId="2147851754" sldId="295"/>
        </pc:sldMkLst>
      </pc:sldChg>
    </pc:docChg>
  </pc:docChgLst>
  <pc:docChgLst>
    <pc:chgData name="Cathrine Løes Sørby" userId="S::cathrine.sorby@io.kommune.no::453ffb51-d645-44fe-b265-43846f0ff910" providerId="AD" clId="Web-{0AFD7891-5E3E-4080-B4DF-0CF6D7227824}"/>
    <pc:docChg chg="modSld">
      <pc:chgData name="Cathrine Løes Sørby" userId="S::cathrine.sorby@io.kommune.no::453ffb51-d645-44fe-b265-43846f0ff910" providerId="AD" clId="Web-{0AFD7891-5E3E-4080-B4DF-0CF6D7227824}" dt="2023-11-09T09:52:23.907" v="27" actId="1076"/>
      <pc:docMkLst>
        <pc:docMk/>
      </pc:docMkLst>
      <pc:sldChg chg="modSp">
        <pc:chgData name="Cathrine Løes Sørby" userId="S::cathrine.sorby@io.kommune.no::453ffb51-d645-44fe-b265-43846f0ff910" providerId="AD" clId="Web-{0AFD7891-5E3E-4080-B4DF-0CF6D7227824}" dt="2023-11-09T09:50:27.186" v="7" actId="1076"/>
        <pc:sldMkLst>
          <pc:docMk/>
          <pc:sldMk cId="3530632185" sldId="264"/>
        </pc:sldMkLst>
        <pc:spChg chg="mod">
          <ac:chgData name="Cathrine Løes Sørby" userId="S::cathrine.sorby@io.kommune.no::453ffb51-d645-44fe-b265-43846f0ff910" providerId="AD" clId="Web-{0AFD7891-5E3E-4080-B4DF-0CF6D7227824}" dt="2023-11-09T09:50:27.186" v="7" actId="1076"/>
          <ac:spMkLst>
            <pc:docMk/>
            <pc:sldMk cId="3530632185" sldId="264"/>
            <ac:spMk id="6" creationId="{7CFF9D21-AFCB-28F7-B4F8-1A4A88E933A2}"/>
          </ac:spMkLst>
        </pc:spChg>
        <pc:picChg chg="mod">
          <ac:chgData name="Cathrine Løes Sørby" userId="S::cathrine.sorby@io.kommune.no::453ffb51-d645-44fe-b265-43846f0ff910" providerId="AD" clId="Web-{0AFD7891-5E3E-4080-B4DF-0CF6D7227824}" dt="2023-11-09T09:50:18.514" v="4" actId="1076"/>
          <ac:picMkLst>
            <pc:docMk/>
            <pc:sldMk cId="3530632185" sldId="264"/>
            <ac:picMk id="4" creationId="{24E446F1-8953-73CF-4ED1-7C25EAB32EBD}"/>
          </ac:picMkLst>
        </pc:picChg>
      </pc:sldChg>
      <pc:sldChg chg="modSp">
        <pc:chgData name="Cathrine Løes Sørby" userId="S::cathrine.sorby@io.kommune.no::453ffb51-d645-44fe-b265-43846f0ff910" providerId="AD" clId="Web-{0AFD7891-5E3E-4080-B4DF-0CF6D7227824}" dt="2023-11-09T09:49:58.670" v="0" actId="20577"/>
        <pc:sldMkLst>
          <pc:docMk/>
          <pc:sldMk cId="897054019" sldId="274"/>
        </pc:sldMkLst>
        <pc:spChg chg="mod">
          <ac:chgData name="Cathrine Løes Sørby" userId="S::cathrine.sorby@io.kommune.no::453ffb51-d645-44fe-b265-43846f0ff910" providerId="AD" clId="Web-{0AFD7891-5E3E-4080-B4DF-0CF6D7227824}" dt="2023-11-09T09:49:58.670" v="0" actId="20577"/>
          <ac:spMkLst>
            <pc:docMk/>
            <pc:sldMk cId="897054019" sldId="274"/>
            <ac:spMk id="3" creationId="{0B084F0F-AA6F-5F71-625D-092A45FDAA52}"/>
          </ac:spMkLst>
        </pc:spChg>
      </pc:sldChg>
      <pc:sldChg chg="modSp">
        <pc:chgData name="Cathrine Løes Sørby" userId="S::cathrine.sorby@io.kommune.no::453ffb51-d645-44fe-b265-43846f0ff910" providerId="AD" clId="Web-{0AFD7891-5E3E-4080-B4DF-0CF6D7227824}" dt="2023-11-09T09:50:04.014" v="1" actId="20577"/>
        <pc:sldMkLst>
          <pc:docMk/>
          <pc:sldMk cId="3123227741" sldId="275"/>
        </pc:sldMkLst>
        <pc:spChg chg="mod">
          <ac:chgData name="Cathrine Løes Sørby" userId="S::cathrine.sorby@io.kommune.no::453ffb51-d645-44fe-b265-43846f0ff910" providerId="AD" clId="Web-{0AFD7891-5E3E-4080-B4DF-0CF6D7227824}" dt="2023-11-09T09:50:04.014" v="1" actId="20577"/>
          <ac:spMkLst>
            <pc:docMk/>
            <pc:sldMk cId="3123227741" sldId="275"/>
            <ac:spMk id="2" creationId="{B9E68402-D3F9-BF42-BB7C-499A0F2AFA6A}"/>
          </ac:spMkLst>
        </pc:spChg>
      </pc:sldChg>
      <pc:sldChg chg="modSp">
        <pc:chgData name="Cathrine Løes Sørby" userId="S::cathrine.sorby@io.kommune.no::453ffb51-d645-44fe-b265-43846f0ff910" providerId="AD" clId="Web-{0AFD7891-5E3E-4080-B4DF-0CF6D7227824}" dt="2023-11-09T09:50:11.717" v="2" actId="20577"/>
        <pc:sldMkLst>
          <pc:docMk/>
          <pc:sldMk cId="1563723017" sldId="276"/>
        </pc:sldMkLst>
        <pc:spChg chg="mod">
          <ac:chgData name="Cathrine Løes Sørby" userId="S::cathrine.sorby@io.kommune.no::453ffb51-d645-44fe-b265-43846f0ff910" providerId="AD" clId="Web-{0AFD7891-5E3E-4080-B4DF-0CF6D7227824}" dt="2023-11-09T09:50:11.717" v="2" actId="20577"/>
          <ac:spMkLst>
            <pc:docMk/>
            <pc:sldMk cId="1563723017" sldId="276"/>
            <ac:spMk id="2" creationId="{32C557DF-EE88-0470-1A1A-5883290AE9FD}"/>
          </ac:spMkLst>
        </pc:spChg>
      </pc:sldChg>
      <pc:sldChg chg="modSp">
        <pc:chgData name="Cathrine Løes Sørby" userId="S::cathrine.sorby@io.kommune.no::453ffb51-d645-44fe-b265-43846f0ff910" providerId="AD" clId="Web-{0AFD7891-5E3E-4080-B4DF-0CF6D7227824}" dt="2023-11-09T09:51:13.359" v="23" actId="20577"/>
        <pc:sldMkLst>
          <pc:docMk/>
          <pc:sldMk cId="1099290281" sldId="278"/>
        </pc:sldMkLst>
        <pc:spChg chg="mod">
          <ac:chgData name="Cathrine Løes Sørby" userId="S::cathrine.sorby@io.kommune.no::453ffb51-d645-44fe-b265-43846f0ff910" providerId="AD" clId="Web-{0AFD7891-5E3E-4080-B4DF-0CF6D7227824}" dt="2023-11-09T09:51:13.359" v="23" actId="20577"/>
          <ac:spMkLst>
            <pc:docMk/>
            <pc:sldMk cId="1099290281" sldId="278"/>
            <ac:spMk id="3" creationId="{0B084F0F-AA6F-5F71-625D-092A45FDAA52}"/>
          </ac:spMkLst>
        </pc:spChg>
      </pc:sldChg>
      <pc:sldChg chg="modSp">
        <pc:chgData name="Cathrine Løes Sørby" userId="S::cathrine.sorby@io.kommune.no::453ffb51-d645-44fe-b265-43846f0ff910" providerId="AD" clId="Web-{0AFD7891-5E3E-4080-B4DF-0CF6D7227824}" dt="2023-11-09T09:51:29" v="26" actId="20577"/>
        <pc:sldMkLst>
          <pc:docMk/>
          <pc:sldMk cId="0" sldId="288"/>
        </pc:sldMkLst>
        <pc:spChg chg="mod">
          <ac:chgData name="Cathrine Løes Sørby" userId="S::cathrine.sorby@io.kommune.no::453ffb51-d645-44fe-b265-43846f0ff910" providerId="AD" clId="Web-{0AFD7891-5E3E-4080-B4DF-0CF6D7227824}" dt="2023-11-09T09:51:29" v="26" actId="20577"/>
          <ac:spMkLst>
            <pc:docMk/>
            <pc:sldMk cId="0" sldId="288"/>
            <ac:spMk id="2" creationId="{868C4D59-A565-1CA6-C8A5-050F36C19963}"/>
          </ac:spMkLst>
        </pc:spChg>
        <pc:spChg chg="mod">
          <ac:chgData name="Cathrine Løes Sørby" userId="S::cathrine.sorby@io.kommune.no::453ffb51-d645-44fe-b265-43846f0ff910" providerId="AD" clId="Web-{0AFD7891-5E3E-4080-B4DF-0CF6D7227824}" dt="2023-11-09T09:51:24.343" v="25" actId="20577"/>
          <ac:spMkLst>
            <pc:docMk/>
            <pc:sldMk cId="0" sldId="288"/>
            <ac:spMk id="3" creationId="{952AD62F-0DB6-602E-20E5-5B39ABE89282}"/>
          </ac:spMkLst>
        </pc:spChg>
      </pc:sldChg>
      <pc:sldChg chg="modSp">
        <pc:chgData name="Cathrine Løes Sørby" userId="S::cathrine.sorby@io.kommune.no::453ffb51-d645-44fe-b265-43846f0ff910" providerId="AD" clId="Web-{0AFD7891-5E3E-4080-B4DF-0CF6D7227824}" dt="2023-11-09T09:52:23.907" v="27" actId="1076"/>
        <pc:sldMkLst>
          <pc:docMk/>
          <pc:sldMk cId="1743370353" sldId="289"/>
        </pc:sldMkLst>
        <pc:spChg chg="mod">
          <ac:chgData name="Cathrine Løes Sørby" userId="S::cathrine.sorby@io.kommune.no::453ffb51-d645-44fe-b265-43846f0ff910" providerId="AD" clId="Web-{0AFD7891-5E3E-4080-B4DF-0CF6D7227824}" dt="2023-11-09T09:50:46.530" v="14" actId="20577"/>
          <ac:spMkLst>
            <pc:docMk/>
            <pc:sldMk cId="1743370353" sldId="289"/>
            <ac:spMk id="3" creationId="{5BE2AD2D-5D13-F7CC-9BB3-B320AC3AD239}"/>
          </ac:spMkLst>
        </pc:spChg>
        <pc:picChg chg="mod">
          <ac:chgData name="Cathrine Løes Sørby" userId="S::cathrine.sorby@io.kommune.no::453ffb51-d645-44fe-b265-43846f0ff910" providerId="AD" clId="Web-{0AFD7891-5E3E-4080-B4DF-0CF6D7227824}" dt="2023-11-09T09:52:23.907" v="27" actId="1076"/>
          <ac:picMkLst>
            <pc:docMk/>
            <pc:sldMk cId="1743370353" sldId="289"/>
            <ac:picMk id="2" creationId="{F61C4C6B-B45C-79CC-E66B-829828FA93BE}"/>
          </ac:picMkLst>
        </pc:picChg>
      </pc:sldChg>
      <pc:sldChg chg="modSp">
        <pc:chgData name="Cathrine Løes Sørby" userId="S::cathrine.sorby@io.kommune.no::453ffb51-d645-44fe-b265-43846f0ff910" providerId="AD" clId="Web-{0AFD7891-5E3E-4080-B4DF-0CF6D7227824}" dt="2023-11-09T09:51:07.828" v="22" actId="20577"/>
        <pc:sldMkLst>
          <pc:docMk/>
          <pc:sldMk cId="3731940938" sldId="290"/>
        </pc:sldMkLst>
        <pc:spChg chg="mod">
          <ac:chgData name="Cathrine Løes Sørby" userId="S::cathrine.sorby@io.kommune.no::453ffb51-d645-44fe-b265-43846f0ff910" providerId="AD" clId="Web-{0AFD7891-5E3E-4080-B4DF-0CF6D7227824}" dt="2023-11-09T09:51:07.828" v="22" actId="20577"/>
          <ac:spMkLst>
            <pc:docMk/>
            <pc:sldMk cId="3731940938" sldId="290"/>
            <ac:spMk id="4" creationId="{6D6EA1B5-8826-D1FF-F1B9-FDDA3A97A432}"/>
          </ac:spMkLst>
        </pc:spChg>
        <pc:picChg chg="mod">
          <ac:chgData name="Cathrine Løes Sørby" userId="S::cathrine.sorby@io.kommune.no::453ffb51-d645-44fe-b265-43846f0ff910" providerId="AD" clId="Web-{0AFD7891-5E3E-4080-B4DF-0CF6D7227824}" dt="2023-11-09T09:50:52.437" v="16" actId="1076"/>
          <ac:picMkLst>
            <pc:docMk/>
            <pc:sldMk cId="3731940938" sldId="290"/>
            <ac:picMk id="2" creationId="{CB8D19A2-9757-CFCF-88E6-7B6057573D76}"/>
          </ac:picMkLst>
        </pc:picChg>
      </pc:sldChg>
    </pc:docChg>
  </pc:docChgLst>
  <pc:docChgLst>
    <pc:chgData name="Cathrine Løes Sørby" userId="S::cathrine.sorby@io.kommune.no::453ffb51-d645-44fe-b265-43846f0ff910" providerId="AD" clId="Web-{2A7FD419-801F-4A95-A2D4-DD1C2FEEC56D}"/>
    <pc:docChg chg="modSld">
      <pc:chgData name="Cathrine Løes Sørby" userId="S::cathrine.sorby@io.kommune.no::453ffb51-d645-44fe-b265-43846f0ff910" providerId="AD" clId="Web-{2A7FD419-801F-4A95-A2D4-DD1C2FEEC56D}" dt="2023-11-09T13:40:06.959" v="63" actId="20577"/>
      <pc:docMkLst>
        <pc:docMk/>
      </pc:docMkLst>
      <pc:sldChg chg="modSp modNotes">
        <pc:chgData name="Cathrine Løes Sørby" userId="S::cathrine.sorby@io.kommune.no::453ffb51-d645-44fe-b265-43846f0ff910" providerId="AD" clId="Web-{2A7FD419-801F-4A95-A2D4-DD1C2FEEC56D}" dt="2023-11-09T13:40:06.959" v="63" actId="20577"/>
        <pc:sldMkLst>
          <pc:docMk/>
          <pc:sldMk cId="1743370353" sldId="289"/>
        </pc:sldMkLst>
        <pc:spChg chg="mod">
          <ac:chgData name="Cathrine Løes Sørby" userId="S::cathrine.sorby@io.kommune.no::453ffb51-d645-44fe-b265-43846f0ff910" providerId="AD" clId="Web-{2A7FD419-801F-4A95-A2D4-DD1C2FEEC56D}" dt="2023-11-09T13:40:06.959" v="63" actId="20577"/>
          <ac:spMkLst>
            <pc:docMk/>
            <pc:sldMk cId="1743370353" sldId="289"/>
            <ac:spMk id="3" creationId="{5BE2AD2D-5D13-F7CC-9BB3-B320AC3AD239}"/>
          </ac:spMkLst>
        </pc:spChg>
      </pc:sldChg>
    </pc:docChg>
  </pc:docChgLst>
  <pc:docChgLst>
    <pc:chgData name="Renate Dybdal Hansen" userId="8f533bdc-1f06-46c5-8376-6b62126245f7" providerId="ADAL" clId="{9F20804A-B2A5-45CC-B85C-99374D5FEFEF}"/>
    <pc:docChg chg="custSel addSld delSld modSld">
      <pc:chgData name="Renate Dybdal Hansen" userId="8f533bdc-1f06-46c5-8376-6b62126245f7" providerId="ADAL" clId="{9F20804A-B2A5-45CC-B85C-99374D5FEFEF}" dt="2023-10-31T22:16:19.040" v="70" actId="1076"/>
      <pc:docMkLst>
        <pc:docMk/>
      </pc:docMkLst>
      <pc:sldChg chg="del">
        <pc:chgData name="Renate Dybdal Hansen" userId="8f533bdc-1f06-46c5-8376-6b62126245f7" providerId="ADAL" clId="{9F20804A-B2A5-45CC-B85C-99374D5FEFEF}" dt="2023-10-31T22:09:25.926" v="10" actId="47"/>
        <pc:sldMkLst>
          <pc:docMk/>
          <pc:sldMk cId="3317807385" sldId="262"/>
        </pc:sldMkLst>
      </pc:sldChg>
      <pc:sldChg chg="del">
        <pc:chgData name="Renate Dybdal Hansen" userId="8f533bdc-1f06-46c5-8376-6b62126245f7" providerId="ADAL" clId="{9F20804A-B2A5-45CC-B85C-99374D5FEFEF}" dt="2023-10-31T22:08:56.744" v="9" actId="47"/>
        <pc:sldMkLst>
          <pc:docMk/>
          <pc:sldMk cId="1576630516" sldId="263"/>
        </pc:sldMkLst>
      </pc:sldChg>
      <pc:sldChg chg="addSp delSp modSp mod modNotesTx">
        <pc:chgData name="Renate Dybdal Hansen" userId="8f533bdc-1f06-46c5-8376-6b62126245f7" providerId="ADAL" clId="{9F20804A-B2A5-45CC-B85C-99374D5FEFEF}" dt="2023-10-31T22:16:19.040" v="70" actId="1076"/>
        <pc:sldMkLst>
          <pc:docMk/>
          <pc:sldMk cId="3530632185" sldId="264"/>
        </pc:sldMkLst>
        <pc:spChg chg="del">
          <ac:chgData name="Renate Dybdal Hansen" userId="8f533bdc-1f06-46c5-8376-6b62126245f7" providerId="ADAL" clId="{9F20804A-B2A5-45CC-B85C-99374D5FEFEF}" dt="2023-10-31T22:10:48.121" v="20" actId="478"/>
          <ac:spMkLst>
            <pc:docMk/>
            <pc:sldMk cId="3530632185" sldId="264"/>
            <ac:spMk id="2" creationId="{652BB640-613B-9948-A24C-FD9FF7833B6C}"/>
          </ac:spMkLst>
        </pc:spChg>
        <pc:spChg chg="del">
          <ac:chgData name="Renate Dybdal Hansen" userId="8f533bdc-1f06-46c5-8376-6b62126245f7" providerId="ADAL" clId="{9F20804A-B2A5-45CC-B85C-99374D5FEFEF}" dt="2023-10-31T22:10:49.933" v="21" actId="478"/>
          <ac:spMkLst>
            <pc:docMk/>
            <pc:sldMk cId="3530632185" sldId="264"/>
            <ac:spMk id="3" creationId="{1C51892F-16E4-184C-ACF8-359FB910871A}"/>
          </ac:spMkLst>
        </pc:spChg>
        <pc:spChg chg="add mod">
          <ac:chgData name="Renate Dybdal Hansen" userId="8f533bdc-1f06-46c5-8376-6b62126245f7" providerId="ADAL" clId="{9F20804A-B2A5-45CC-B85C-99374D5FEFEF}" dt="2023-10-31T22:16:10.621" v="68" actId="1076"/>
          <ac:spMkLst>
            <pc:docMk/>
            <pc:sldMk cId="3530632185" sldId="264"/>
            <ac:spMk id="6" creationId="{7CFF9D21-AFCB-28F7-B4F8-1A4A88E933A2}"/>
          </ac:spMkLst>
        </pc:spChg>
        <pc:picChg chg="add mod">
          <ac:chgData name="Renate Dybdal Hansen" userId="8f533bdc-1f06-46c5-8376-6b62126245f7" providerId="ADAL" clId="{9F20804A-B2A5-45CC-B85C-99374D5FEFEF}" dt="2023-10-31T22:16:19.040" v="70" actId="1076"/>
          <ac:picMkLst>
            <pc:docMk/>
            <pc:sldMk cId="3530632185" sldId="264"/>
            <ac:picMk id="4" creationId="{24E446F1-8953-73CF-4ED1-7C25EAB32EBD}"/>
          </ac:picMkLst>
        </pc:picChg>
      </pc:sldChg>
      <pc:sldChg chg="delSp del mod">
        <pc:chgData name="Renate Dybdal Hansen" userId="8f533bdc-1f06-46c5-8376-6b62126245f7" providerId="ADAL" clId="{9F20804A-B2A5-45CC-B85C-99374D5FEFEF}" dt="2023-10-31T22:10:58.732" v="23" actId="47"/>
        <pc:sldMkLst>
          <pc:docMk/>
          <pc:sldMk cId="2243753974" sldId="265"/>
        </pc:sldMkLst>
        <pc:spChg chg="del">
          <ac:chgData name="Renate Dybdal Hansen" userId="8f533bdc-1f06-46c5-8376-6b62126245f7" providerId="ADAL" clId="{9F20804A-B2A5-45CC-B85C-99374D5FEFEF}" dt="2023-10-31T22:10:54.612" v="22" actId="478"/>
          <ac:spMkLst>
            <pc:docMk/>
            <pc:sldMk cId="2243753974" sldId="265"/>
            <ac:spMk id="3" creationId="{840EE1F8-3F67-BA43-A07C-6D18811BE082}"/>
          </ac:spMkLst>
        </pc:spChg>
      </pc:sldChg>
      <pc:sldChg chg="del">
        <pc:chgData name="Renate Dybdal Hansen" userId="8f533bdc-1f06-46c5-8376-6b62126245f7" providerId="ADAL" clId="{9F20804A-B2A5-45CC-B85C-99374D5FEFEF}" dt="2023-10-31T22:10:32.697" v="17" actId="47"/>
        <pc:sldMkLst>
          <pc:docMk/>
          <pc:sldMk cId="486478165" sldId="266"/>
        </pc:sldMkLst>
      </pc:sldChg>
      <pc:sldChg chg="del">
        <pc:chgData name="Renate Dybdal Hansen" userId="8f533bdc-1f06-46c5-8376-6b62126245f7" providerId="ADAL" clId="{9F20804A-B2A5-45CC-B85C-99374D5FEFEF}" dt="2023-10-31T22:10:33.789" v="18" actId="47"/>
        <pc:sldMkLst>
          <pc:docMk/>
          <pc:sldMk cId="961909916" sldId="267"/>
        </pc:sldMkLst>
      </pc:sldChg>
      <pc:sldChg chg="del">
        <pc:chgData name="Renate Dybdal Hansen" userId="8f533bdc-1f06-46c5-8376-6b62126245f7" providerId="ADAL" clId="{9F20804A-B2A5-45CC-B85C-99374D5FEFEF}" dt="2023-10-31T22:09:31.664" v="12" actId="47"/>
        <pc:sldMkLst>
          <pc:docMk/>
          <pc:sldMk cId="453416436" sldId="268"/>
        </pc:sldMkLst>
      </pc:sldChg>
      <pc:sldChg chg="del">
        <pc:chgData name="Renate Dybdal Hansen" userId="8f533bdc-1f06-46c5-8376-6b62126245f7" providerId="ADAL" clId="{9F20804A-B2A5-45CC-B85C-99374D5FEFEF}" dt="2023-10-31T22:08:41.824" v="7" actId="47"/>
        <pc:sldMkLst>
          <pc:docMk/>
          <pc:sldMk cId="2848325185" sldId="269"/>
        </pc:sldMkLst>
      </pc:sldChg>
      <pc:sldChg chg="del">
        <pc:chgData name="Renate Dybdal Hansen" userId="8f533bdc-1f06-46c5-8376-6b62126245f7" providerId="ADAL" clId="{9F20804A-B2A5-45CC-B85C-99374D5FEFEF}" dt="2023-10-31T22:10:44.684" v="19" actId="47"/>
        <pc:sldMkLst>
          <pc:docMk/>
          <pc:sldMk cId="3412336897" sldId="271"/>
        </pc:sldMkLst>
      </pc:sldChg>
      <pc:sldChg chg="del">
        <pc:chgData name="Renate Dybdal Hansen" userId="8f533bdc-1f06-46c5-8376-6b62126245f7" providerId="ADAL" clId="{9F20804A-B2A5-45CC-B85C-99374D5FEFEF}" dt="2023-10-31T22:08:20.082" v="1" actId="47"/>
        <pc:sldMkLst>
          <pc:docMk/>
          <pc:sldMk cId="2792964846" sldId="272"/>
        </pc:sldMkLst>
      </pc:sldChg>
      <pc:sldChg chg="modSp add mod">
        <pc:chgData name="Renate Dybdal Hansen" userId="8f533bdc-1f06-46c5-8376-6b62126245f7" providerId="ADAL" clId="{9F20804A-B2A5-45CC-B85C-99374D5FEFEF}" dt="2023-10-31T22:08:23.661" v="3" actId="20577"/>
        <pc:sldMkLst>
          <pc:docMk/>
          <pc:sldMk cId="3638597027" sldId="273"/>
        </pc:sldMkLst>
        <pc:spChg chg="mod">
          <ac:chgData name="Renate Dybdal Hansen" userId="8f533bdc-1f06-46c5-8376-6b62126245f7" providerId="ADAL" clId="{9F20804A-B2A5-45CC-B85C-99374D5FEFEF}" dt="2023-10-31T22:08:23.661" v="3" actId="20577"/>
          <ac:spMkLst>
            <pc:docMk/>
            <pc:sldMk cId="3638597027" sldId="273"/>
            <ac:spMk id="2" creationId="{DFC2809C-BFDE-562D-EE79-82D5A1E7E3FD}"/>
          </ac:spMkLst>
        </pc:spChg>
      </pc:sldChg>
      <pc:sldChg chg="add">
        <pc:chgData name="Renate Dybdal Hansen" userId="8f533bdc-1f06-46c5-8376-6b62126245f7" providerId="ADAL" clId="{9F20804A-B2A5-45CC-B85C-99374D5FEFEF}" dt="2023-10-31T22:08:39.373" v="6"/>
        <pc:sldMkLst>
          <pc:docMk/>
          <pc:sldMk cId="897054019" sldId="274"/>
        </pc:sldMkLst>
      </pc:sldChg>
      <pc:sldChg chg="add del">
        <pc:chgData name="Renate Dybdal Hansen" userId="8f533bdc-1f06-46c5-8376-6b62126245f7" providerId="ADAL" clId="{9F20804A-B2A5-45CC-B85C-99374D5FEFEF}" dt="2023-10-31T22:08:37.343" v="5" actId="47"/>
        <pc:sldMkLst>
          <pc:docMk/>
          <pc:sldMk cId="1863662478" sldId="274"/>
        </pc:sldMkLst>
      </pc:sldChg>
      <pc:sldChg chg="add">
        <pc:chgData name="Renate Dybdal Hansen" userId="8f533bdc-1f06-46c5-8376-6b62126245f7" providerId="ADAL" clId="{9F20804A-B2A5-45CC-B85C-99374D5FEFEF}" dt="2023-10-31T22:08:54.261" v="8"/>
        <pc:sldMkLst>
          <pc:docMk/>
          <pc:sldMk cId="3123227741" sldId="275"/>
        </pc:sldMkLst>
      </pc:sldChg>
      <pc:sldChg chg="add">
        <pc:chgData name="Renate Dybdal Hansen" userId="8f533bdc-1f06-46c5-8376-6b62126245f7" providerId="ADAL" clId="{9F20804A-B2A5-45CC-B85C-99374D5FEFEF}" dt="2023-10-31T22:09:28.223" v="11"/>
        <pc:sldMkLst>
          <pc:docMk/>
          <pc:sldMk cId="1563723017" sldId="276"/>
        </pc:sldMkLst>
      </pc:sldChg>
      <pc:sldChg chg="modSp add mod">
        <pc:chgData name="Renate Dybdal Hansen" userId="8f533bdc-1f06-46c5-8376-6b62126245f7" providerId="ADAL" clId="{9F20804A-B2A5-45CC-B85C-99374D5FEFEF}" dt="2023-10-31T22:10:00.035" v="14" actId="404"/>
        <pc:sldMkLst>
          <pc:docMk/>
          <pc:sldMk cId="3509366321" sldId="277"/>
        </pc:sldMkLst>
        <pc:spChg chg="mod">
          <ac:chgData name="Renate Dybdal Hansen" userId="8f533bdc-1f06-46c5-8376-6b62126245f7" providerId="ADAL" clId="{9F20804A-B2A5-45CC-B85C-99374D5FEFEF}" dt="2023-10-31T22:10:00.035" v="14" actId="404"/>
          <ac:spMkLst>
            <pc:docMk/>
            <pc:sldMk cId="3509366321" sldId="277"/>
            <ac:spMk id="3" creationId="{0B084F0F-AA6F-5F71-625D-092A45FDAA52}"/>
          </ac:spMkLst>
        </pc:spChg>
      </pc:sldChg>
      <pc:sldChg chg="add">
        <pc:chgData name="Renate Dybdal Hansen" userId="8f533bdc-1f06-46c5-8376-6b62126245f7" providerId="ADAL" clId="{9F20804A-B2A5-45CC-B85C-99374D5FEFEF}" dt="2023-10-31T22:10:10.834" v="15"/>
        <pc:sldMkLst>
          <pc:docMk/>
          <pc:sldMk cId="1099290281" sldId="278"/>
        </pc:sldMkLst>
      </pc:sldChg>
      <pc:sldChg chg="add">
        <pc:chgData name="Renate Dybdal Hansen" userId="8f533bdc-1f06-46c5-8376-6b62126245f7" providerId="ADAL" clId="{9F20804A-B2A5-45CC-B85C-99374D5FEFEF}" dt="2023-10-31T22:10:27.144" v="16"/>
        <pc:sldMkLst>
          <pc:docMk/>
          <pc:sldMk cId="0" sldId="288"/>
        </pc:sldMkLst>
      </pc:sldChg>
      <pc:sldChg chg="addSp modSp add mod modNotesTx">
        <pc:chgData name="Renate Dybdal Hansen" userId="8f533bdc-1f06-46c5-8376-6b62126245f7" providerId="ADAL" clId="{9F20804A-B2A5-45CC-B85C-99374D5FEFEF}" dt="2023-10-31T22:15:44.273" v="64" actId="113"/>
        <pc:sldMkLst>
          <pc:docMk/>
          <pc:sldMk cId="1743370353" sldId="289"/>
        </pc:sldMkLst>
        <pc:spChg chg="add mod">
          <ac:chgData name="Renate Dybdal Hansen" userId="8f533bdc-1f06-46c5-8376-6b62126245f7" providerId="ADAL" clId="{9F20804A-B2A5-45CC-B85C-99374D5FEFEF}" dt="2023-10-31T22:15:44.273" v="64" actId="113"/>
          <ac:spMkLst>
            <pc:docMk/>
            <pc:sldMk cId="1743370353" sldId="289"/>
            <ac:spMk id="3" creationId="{5BE2AD2D-5D13-F7CC-9BB3-B320AC3AD239}"/>
          </ac:spMkLst>
        </pc:spChg>
        <pc:picChg chg="add mod">
          <ac:chgData name="Renate Dybdal Hansen" userId="8f533bdc-1f06-46c5-8376-6b62126245f7" providerId="ADAL" clId="{9F20804A-B2A5-45CC-B85C-99374D5FEFEF}" dt="2023-10-31T22:13:30.309" v="43" actId="1076"/>
          <ac:picMkLst>
            <pc:docMk/>
            <pc:sldMk cId="1743370353" sldId="289"/>
            <ac:picMk id="2" creationId="{F61C4C6B-B45C-79CC-E66B-829828FA93BE}"/>
          </ac:picMkLst>
        </pc:picChg>
      </pc:sldChg>
      <pc:sldChg chg="addSp delSp modSp add mod modNotesTx">
        <pc:chgData name="Renate Dybdal Hansen" userId="8f533bdc-1f06-46c5-8376-6b62126245f7" providerId="ADAL" clId="{9F20804A-B2A5-45CC-B85C-99374D5FEFEF}" dt="2023-10-31T22:16:00.130" v="67" actId="1076"/>
        <pc:sldMkLst>
          <pc:docMk/>
          <pc:sldMk cId="3731940938" sldId="290"/>
        </pc:sldMkLst>
        <pc:spChg chg="add mod">
          <ac:chgData name="Renate Dybdal Hansen" userId="8f533bdc-1f06-46c5-8376-6b62126245f7" providerId="ADAL" clId="{9F20804A-B2A5-45CC-B85C-99374D5FEFEF}" dt="2023-10-31T22:16:00.130" v="67" actId="1076"/>
          <ac:spMkLst>
            <pc:docMk/>
            <pc:sldMk cId="3731940938" sldId="290"/>
            <ac:spMk id="4" creationId="{6D6EA1B5-8826-D1FF-F1B9-FDDA3A97A432}"/>
          </ac:spMkLst>
        </pc:spChg>
        <pc:picChg chg="add mod">
          <ac:chgData name="Renate Dybdal Hansen" userId="8f533bdc-1f06-46c5-8376-6b62126245f7" providerId="ADAL" clId="{9F20804A-B2A5-45CC-B85C-99374D5FEFEF}" dt="2023-10-31T22:14:43.798" v="56" actId="1076"/>
          <ac:picMkLst>
            <pc:docMk/>
            <pc:sldMk cId="3731940938" sldId="290"/>
            <ac:picMk id="2" creationId="{CB8D19A2-9757-CFCF-88E6-7B6057573D76}"/>
          </ac:picMkLst>
        </pc:picChg>
        <pc:picChg chg="add del mod">
          <ac:chgData name="Renate Dybdal Hansen" userId="8f533bdc-1f06-46c5-8376-6b62126245f7" providerId="ADAL" clId="{9F20804A-B2A5-45CC-B85C-99374D5FEFEF}" dt="2023-10-31T22:14:02.539" v="48" actId="478"/>
          <ac:picMkLst>
            <pc:docMk/>
            <pc:sldMk cId="3731940938" sldId="290"/>
            <ac:picMk id="3" creationId="{D67C3847-5171-E963-8221-CFF2DE691FFA}"/>
          </ac:picMkLst>
        </pc:picChg>
      </pc:sldChg>
      <pc:sldMasterChg chg="delSldLayout">
        <pc:chgData name="Renate Dybdal Hansen" userId="8f533bdc-1f06-46c5-8376-6b62126245f7" providerId="ADAL" clId="{9F20804A-B2A5-45CC-B85C-99374D5FEFEF}" dt="2023-10-31T22:08:37.343" v="5" actId="47"/>
        <pc:sldMasterMkLst>
          <pc:docMk/>
          <pc:sldMasterMk cId="3783863877" sldId="2147483690"/>
        </pc:sldMasterMkLst>
        <pc:sldLayoutChg chg="del">
          <pc:chgData name="Renate Dybdal Hansen" userId="8f533bdc-1f06-46c5-8376-6b62126245f7" providerId="ADAL" clId="{9F20804A-B2A5-45CC-B85C-99374D5FEFEF}" dt="2023-10-31T22:08:37.343" v="5" actId="47"/>
          <pc:sldLayoutMkLst>
            <pc:docMk/>
            <pc:sldMasterMk cId="3783863877" sldId="2147483690"/>
            <pc:sldLayoutMk cId="163829356" sldId="2147483692"/>
          </pc:sldLayoutMkLst>
        </pc:sldLayoutChg>
      </pc:sldMasterChg>
    </pc:docChg>
  </pc:docChgLst>
  <pc:docChgLst>
    <pc:chgData name="Cathrine Løes Sørby" userId="S::cathrine.sorby@io.kommune.no::453ffb51-d645-44fe-b265-43846f0ff910" providerId="AD" clId="Web-{41CD429E-76DF-4FAE-882F-2541B5A54CD8}"/>
    <pc:docChg chg="addSld modSld">
      <pc:chgData name="Cathrine Løes Sørby" userId="S::cathrine.sorby@io.kommune.no::453ffb51-d645-44fe-b265-43846f0ff910" providerId="AD" clId="Web-{41CD429E-76DF-4FAE-882F-2541B5A54CD8}" dt="2023-11-09T12:41:07.817" v="4" actId="20577"/>
      <pc:docMkLst>
        <pc:docMk/>
      </pc:docMkLst>
      <pc:sldChg chg="addSp modSp new">
        <pc:chgData name="Cathrine Løes Sørby" userId="S::cathrine.sorby@io.kommune.no::453ffb51-d645-44fe-b265-43846f0ff910" providerId="AD" clId="Web-{41CD429E-76DF-4FAE-882F-2541B5A54CD8}" dt="2023-11-09T12:41:07.817" v="4" actId="20577"/>
        <pc:sldMkLst>
          <pc:docMk/>
          <pc:sldMk cId="2991098976" sldId="291"/>
        </pc:sldMkLst>
        <pc:spChg chg="add mod">
          <ac:chgData name="Cathrine Løes Sørby" userId="S::cathrine.sorby@io.kommune.no::453ffb51-d645-44fe-b265-43846f0ff910" providerId="AD" clId="Web-{41CD429E-76DF-4FAE-882F-2541B5A54CD8}" dt="2023-11-09T12:41:07.817" v="4" actId="20577"/>
          <ac:spMkLst>
            <pc:docMk/>
            <pc:sldMk cId="2991098976" sldId="291"/>
            <ac:spMk id="4" creationId="{8369A85F-A3E7-6046-FF22-AFBBC097E476}"/>
          </ac:spMkLst>
        </pc:spChg>
      </pc:sldChg>
    </pc:docChg>
  </pc:docChgLst>
  <pc:docChgLst>
    <pc:chgData name="Renate Dybdal Hansen" userId="S::renate.dybdal.hansen@io.kommune.no::8f533bdc-1f06-46c5-8376-6b62126245f7" providerId="AD" clId="Web-{38E1593E-0857-4028-8618-A7F513CD47A1}"/>
    <pc:docChg chg="delSld">
      <pc:chgData name="Renate Dybdal Hansen" userId="S::renate.dybdal.hansen@io.kommune.no::8f533bdc-1f06-46c5-8376-6b62126245f7" providerId="AD" clId="Web-{38E1593E-0857-4028-8618-A7F513CD47A1}" dt="2023-10-31T22:21:39.731" v="0"/>
      <pc:docMkLst>
        <pc:docMk/>
      </pc:docMkLst>
      <pc:sldChg chg="del">
        <pc:chgData name="Renate Dybdal Hansen" userId="S::renate.dybdal.hansen@io.kommune.no::8f533bdc-1f06-46c5-8376-6b62126245f7" providerId="AD" clId="Web-{38E1593E-0857-4028-8618-A7F513CD47A1}" dt="2023-10-31T22:21:39.731" v="0"/>
        <pc:sldMkLst>
          <pc:docMk/>
          <pc:sldMk cId="3509366321" sldId="277"/>
        </pc:sldMkLst>
      </pc:sldChg>
    </pc:docChg>
  </pc:docChgLst>
  <pc:docChgLst>
    <pc:chgData name="Cathrine Løes Sørby" userId="S::cathrine.sorby@io.kommune.no::453ffb51-d645-44fe-b265-43846f0ff910" providerId="AD" clId="Web-{F77A6125-301B-4098-A9A5-4BE857914152}"/>
    <pc:docChg chg="delSld">
      <pc:chgData name="Cathrine Løes Sørby" userId="S::cathrine.sorby@io.kommune.no::453ffb51-d645-44fe-b265-43846f0ff910" providerId="AD" clId="Web-{F77A6125-301B-4098-A9A5-4BE857914152}" dt="2023-11-09T12:37:43.033" v="0"/>
      <pc:docMkLst>
        <pc:docMk/>
      </pc:docMkLst>
      <pc:sldChg chg="del">
        <pc:chgData name="Cathrine Løes Sørby" userId="S::cathrine.sorby@io.kommune.no::453ffb51-d645-44fe-b265-43846f0ff910" providerId="AD" clId="Web-{F77A6125-301B-4098-A9A5-4BE857914152}" dt="2023-11-09T12:37:43.033" v="0"/>
        <pc:sldMkLst>
          <pc:docMk/>
          <pc:sldMk cId="3530632185" sldId="264"/>
        </pc:sldMkLst>
      </pc:sldChg>
    </pc:docChg>
  </pc:docChgLst>
  <pc:docChgLst>
    <pc:chgData name="Cathrine Løes Sørby" userId="S::cathrine.sorby@io.kommune.no::453ffb51-d645-44fe-b265-43846f0ff910" providerId="AD" clId="Web-{5C52A5C6-A0B4-4110-9D5A-327B8624A378}"/>
    <pc:docChg chg="modSld sldOrd">
      <pc:chgData name="Cathrine Løes Sørby" userId="S::cathrine.sorby@io.kommune.no::453ffb51-d645-44fe-b265-43846f0ff910" providerId="AD" clId="Web-{5C52A5C6-A0B4-4110-9D5A-327B8624A378}" dt="2023-11-09T13:15:07.532" v="10" actId="1076"/>
      <pc:docMkLst>
        <pc:docMk/>
      </pc:docMkLst>
      <pc:sldChg chg="modSp">
        <pc:chgData name="Cathrine Løes Sørby" userId="S::cathrine.sorby@io.kommune.no::453ffb51-d645-44fe-b265-43846f0ff910" providerId="AD" clId="Web-{5C52A5C6-A0B4-4110-9D5A-327B8624A378}" dt="2023-11-09T13:15:07.532" v="10" actId="1076"/>
        <pc:sldMkLst>
          <pc:docMk/>
          <pc:sldMk cId="1743370353" sldId="289"/>
        </pc:sldMkLst>
        <pc:spChg chg="mod">
          <ac:chgData name="Cathrine Løes Sørby" userId="S::cathrine.sorby@io.kommune.no::453ffb51-d645-44fe-b265-43846f0ff910" providerId="AD" clId="Web-{5C52A5C6-A0B4-4110-9D5A-327B8624A378}" dt="2023-11-09T13:15:07.532" v="10" actId="1076"/>
          <ac:spMkLst>
            <pc:docMk/>
            <pc:sldMk cId="1743370353" sldId="289"/>
            <ac:spMk id="3" creationId="{5BE2AD2D-5D13-F7CC-9BB3-B320AC3AD239}"/>
          </ac:spMkLst>
        </pc:spChg>
        <pc:picChg chg="mod">
          <ac:chgData name="Cathrine Løes Sørby" userId="S::cathrine.sorby@io.kommune.no::453ffb51-d645-44fe-b265-43846f0ff910" providerId="AD" clId="Web-{5C52A5C6-A0B4-4110-9D5A-327B8624A378}" dt="2023-11-09T13:14:58.531" v="6" actId="14100"/>
          <ac:picMkLst>
            <pc:docMk/>
            <pc:sldMk cId="1743370353" sldId="289"/>
            <ac:picMk id="2" creationId="{F61C4C6B-B45C-79CC-E66B-829828FA93BE}"/>
          </ac:picMkLst>
        </pc:picChg>
      </pc:sldChg>
      <pc:sldChg chg="ord">
        <pc:chgData name="Cathrine Løes Sørby" userId="S::cathrine.sorby@io.kommune.no::453ffb51-d645-44fe-b265-43846f0ff910" providerId="AD" clId="Web-{5C52A5C6-A0B4-4110-9D5A-327B8624A378}" dt="2023-11-09T13:14:21.015" v="3"/>
        <pc:sldMkLst>
          <pc:docMk/>
          <pc:sldMk cId="3731940938" sldId="290"/>
        </pc:sldMkLst>
      </pc:sldChg>
      <pc:sldChg chg="ord">
        <pc:chgData name="Cathrine Løes Sørby" userId="S::cathrine.sorby@io.kommune.no::453ffb51-d645-44fe-b265-43846f0ff910" providerId="AD" clId="Web-{5C52A5C6-A0B4-4110-9D5A-327B8624A378}" dt="2023-11-09T13:14:10.625" v="0"/>
        <pc:sldMkLst>
          <pc:docMk/>
          <pc:sldMk cId="2991098976" sldId="291"/>
        </pc:sldMkLst>
      </pc:sldChg>
      <pc:sldChg chg="ord">
        <pc:chgData name="Cathrine Løes Sørby" userId="S::cathrine.sorby@io.kommune.no::453ffb51-d645-44fe-b265-43846f0ff910" providerId="AD" clId="Web-{5C52A5C6-A0B4-4110-9D5A-327B8624A378}" dt="2023-11-09T13:14:38.641" v="4"/>
        <pc:sldMkLst>
          <pc:docMk/>
          <pc:sldMk cId="629340112" sldId="292"/>
        </pc:sldMkLst>
      </pc:sldChg>
      <pc:sldChg chg="ord">
        <pc:chgData name="Cathrine Løes Sørby" userId="S::cathrine.sorby@io.kommune.no::453ffb51-d645-44fe-b265-43846f0ff910" providerId="AD" clId="Web-{5C52A5C6-A0B4-4110-9D5A-327B8624A378}" dt="2023-11-09T13:14:13.953" v="1"/>
        <pc:sldMkLst>
          <pc:docMk/>
          <pc:sldMk cId="3850229406" sldId="294"/>
        </pc:sldMkLst>
      </pc:sldChg>
    </pc:docChg>
  </pc:docChgLst>
  <pc:docChgLst>
    <pc:chgData name="Ida Marie Lillestrand Kittelsen" userId="S::ida.kittelsen@io.kommune.no::12154653-0a60-4281-8b62-82febac9ddd6" providerId="AD" clId="Web-{062D8BF6-C81D-E168-A16F-49C37A1B3569}"/>
    <pc:docChg chg="addSld delSld">
      <pc:chgData name="Ida Marie Lillestrand Kittelsen" userId="S::ida.kittelsen@io.kommune.no::12154653-0a60-4281-8b62-82febac9ddd6" providerId="AD" clId="Web-{062D8BF6-C81D-E168-A16F-49C37A1B3569}" dt="2023-11-27T11:53:46.201" v="2"/>
      <pc:docMkLst>
        <pc:docMk/>
      </pc:docMkLst>
      <pc:sldChg chg="add del">
        <pc:chgData name="Ida Marie Lillestrand Kittelsen" userId="S::ida.kittelsen@io.kommune.no::12154653-0a60-4281-8b62-82febac9ddd6" providerId="AD" clId="Web-{062D8BF6-C81D-E168-A16F-49C37A1B3569}" dt="2023-11-27T11:53:46.201" v="2"/>
        <pc:sldMkLst>
          <pc:docMk/>
          <pc:sldMk cId="629340112" sldId="292"/>
        </pc:sldMkLst>
      </pc:sldChg>
    </pc:docChg>
  </pc:docChgLst>
  <pc:docChgLst>
    <pc:chgData name="Cathrine Løes Sørby" userId="453ffb51-d645-44fe-b265-43846f0ff910" providerId="ADAL" clId="{95CFF160-4C57-46F4-AAA0-82D4F7DDC551}"/>
    <pc:docChg chg="undo custSel delSld modSld sldOrd">
      <pc:chgData name="Cathrine Løes Sørby" userId="453ffb51-d645-44fe-b265-43846f0ff910" providerId="ADAL" clId="{95CFF160-4C57-46F4-AAA0-82D4F7DDC551}" dt="2023-11-23T14:26:51.698" v="1317" actId="20577"/>
      <pc:docMkLst>
        <pc:docMk/>
      </pc:docMkLst>
      <pc:sldChg chg="modSp mod modNotesTx">
        <pc:chgData name="Cathrine Løes Sørby" userId="453ffb51-d645-44fe-b265-43846f0ff910" providerId="ADAL" clId="{95CFF160-4C57-46F4-AAA0-82D4F7DDC551}" dt="2023-11-23T13:06:52.368" v="30" actId="1076"/>
        <pc:sldMkLst>
          <pc:docMk/>
          <pc:sldMk cId="897054019" sldId="274"/>
        </pc:sldMkLst>
        <pc:spChg chg="mod">
          <ac:chgData name="Cathrine Løes Sørby" userId="453ffb51-d645-44fe-b265-43846f0ff910" providerId="ADAL" clId="{95CFF160-4C57-46F4-AAA0-82D4F7DDC551}" dt="2023-11-23T13:06:52.368" v="30" actId="1076"/>
          <ac:spMkLst>
            <pc:docMk/>
            <pc:sldMk cId="897054019" sldId="274"/>
            <ac:spMk id="3" creationId="{0B084F0F-AA6F-5F71-625D-092A45FDAA52}"/>
          </ac:spMkLst>
        </pc:spChg>
      </pc:sldChg>
      <pc:sldChg chg="modNotesTx">
        <pc:chgData name="Cathrine Løes Sørby" userId="453ffb51-d645-44fe-b265-43846f0ff910" providerId="ADAL" clId="{95CFF160-4C57-46F4-AAA0-82D4F7DDC551}" dt="2023-11-23T13:07:51.166" v="64" actId="20577"/>
        <pc:sldMkLst>
          <pc:docMk/>
          <pc:sldMk cId="3123227741" sldId="275"/>
        </pc:sldMkLst>
      </pc:sldChg>
      <pc:sldChg chg="modSp mod modNotesTx">
        <pc:chgData name="Cathrine Løes Sørby" userId="453ffb51-d645-44fe-b265-43846f0ff910" providerId="ADAL" clId="{95CFF160-4C57-46F4-AAA0-82D4F7DDC551}" dt="2023-11-23T13:09:28.878" v="73"/>
        <pc:sldMkLst>
          <pc:docMk/>
          <pc:sldMk cId="1099290281" sldId="278"/>
        </pc:sldMkLst>
        <pc:spChg chg="mod">
          <ac:chgData name="Cathrine Løes Sørby" userId="453ffb51-d645-44fe-b265-43846f0ff910" providerId="ADAL" clId="{95CFF160-4C57-46F4-AAA0-82D4F7DDC551}" dt="2023-11-23T13:09:09.471" v="71" actId="20577"/>
          <ac:spMkLst>
            <pc:docMk/>
            <pc:sldMk cId="1099290281" sldId="278"/>
            <ac:spMk id="3" creationId="{0B084F0F-AA6F-5F71-625D-092A45FDAA52}"/>
          </ac:spMkLst>
        </pc:spChg>
      </pc:sldChg>
      <pc:sldChg chg="modSp mod">
        <pc:chgData name="Cathrine Løes Sørby" userId="453ffb51-d645-44fe-b265-43846f0ff910" providerId="ADAL" clId="{95CFF160-4C57-46F4-AAA0-82D4F7DDC551}" dt="2023-11-23T13:10:05.973" v="78" actId="1076"/>
        <pc:sldMkLst>
          <pc:docMk/>
          <pc:sldMk cId="0" sldId="288"/>
        </pc:sldMkLst>
        <pc:spChg chg="mod">
          <ac:chgData name="Cathrine Løes Sørby" userId="453ffb51-d645-44fe-b265-43846f0ff910" providerId="ADAL" clId="{95CFF160-4C57-46F4-AAA0-82D4F7DDC551}" dt="2023-11-23T13:09:56.011" v="75" actId="14100"/>
          <ac:spMkLst>
            <pc:docMk/>
            <pc:sldMk cId="0" sldId="288"/>
            <ac:spMk id="2" creationId="{868C4D59-A565-1CA6-C8A5-050F36C19963}"/>
          </ac:spMkLst>
        </pc:spChg>
        <pc:spChg chg="mod">
          <ac:chgData name="Cathrine Løes Sørby" userId="453ffb51-d645-44fe-b265-43846f0ff910" providerId="ADAL" clId="{95CFF160-4C57-46F4-AAA0-82D4F7DDC551}" dt="2023-11-23T13:10:05.973" v="78" actId="1076"/>
          <ac:spMkLst>
            <pc:docMk/>
            <pc:sldMk cId="0" sldId="288"/>
            <ac:spMk id="3" creationId="{952AD62F-0DB6-602E-20E5-5B39ABE89282}"/>
          </ac:spMkLst>
        </pc:spChg>
      </pc:sldChg>
      <pc:sldChg chg="modSp mod modNotesTx">
        <pc:chgData name="Cathrine Løes Sørby" userId="453ffb51-d645-44fe-b265-43846f0ff910" providerId="ADAL" clId="{95CFF160-4C57-46F4-AAA0-82D4F7DDC551}" dt="2023-11-23T14:17:30.432" v="980" actId="20577"/>
        <pc:sldMkLst>
          <pc:docMk/>
          <pc:sldMk cId="1743370353" sldId="289"/>
        </pc:sldMkLst>
        <pc:spChg chg="mod">
          <ac:chgData name="Cathrine Løes Sørby" userId="453ffb51-d645-44fe-b265-43846f0ff910" providerId="ADAL" clId="{95CFF160-4C57-46F4-AAA0-82D4F7DDC551}" dt="2023-11-23T13:12:20.783" v="107" actId="122"/>
          <ac:spMkLst>
            <pc:docMk/>
            <pc:sldMk cId="1743370353" sldId="289"/>
            <ac:spMk id="3" creationId="{5BE2AD2D-5D13-F7CC-9BB3-B320AC3AD239}"/>
          </ac:spMkLst>
        </pc:spChg>
        <pc:picChg chg="mod">
          <ac:chgData name="Cathrine Løes Sørby" userId="453ffb51-d645-44fe-b265-43846f0ff910" providerId="ADAL" clId="{95CFF160-4C57-46F4-AAA0-82D4F7DDC551}" dt="2023-11-23T13:19:59.198" v="287" actId="1076"/>
          <ac:picMkLst>
            <pc:docMk/>
            <pc:sldMk cId="1743370353" sldId="289"/>
            <ac:picMk id="2" creationId="{F61C4C6B-B45C-79CC-E66B-829828FA93BE}"/>
          </ac:picMkLst>
        </pc:picChg>
      </pc:sldChg>
      <pc:sldChg chg="modSp mod modNotesTx">
        <pc:chgData name="Cathrine Løes Sørby" userId="453ffb51-d645-44fe-b265-43846f0ff910" providerId="ADAL" clId="{95CFF160-4C57-46F4-AAA0-82D4F7DDC551}" dt="2023-11-23T14:26:51.698" v="1317" actId="20577"/>
        <pc:sldMkLst>
          <pc:docMk/>
          <pc:sldMk cId="3731940938" sldId="290"/>
        </pc:sldMkLst>
        <pc:spChg chg="mod">
          <ac:chgData name="Cathrine Løes Sørby" userId="453ffb51-d645-44fe-b265-43846f0ff910" providerId="ADAL" clId="{95CFF160-4C57-46F4-AAA0-82D4F7DDC551}" dt="2023-11-23T13:14:15.369" v="179" actId="20577"/>
          <ac:spMkLst>
            <pc:docMk/>
            <pc:sldMk cId="3731940938" sldId="290"/>
            <ac:spMk id="4" creationId="{6D6EA1B5-8826-D1FF-F1B9-FDDA3A97A432}"/>
          </ac:spMkLst>
        </pc:spChg>
        <pc:picChg chg="mod">
          <ac:chgData name="Cathrine Løes Sørby" userId="453ffb51-d645-44fe-b265-43846f0ff910" providerId="ADAL" clId="{95CFF160-4C57-46F4-AAA0-82D4F7DDC551}" dt="2023-11-23T13:14:19.258" v="180" actId="1076"/>
          <ac:picMkLst>
            <pc:docMk/>
            <pc:sldMk cId="3731940938" sldId="290"/>
            <ac:picMk id="2" creationId="{CB8D19A2-9757-CFCF-88E6-7B6057573D76}"/>
          </ac:picMkLst>
        </pc:picChg>
      </pc:sldChg>
      <pc:sldChg chg="addSp delSp modSp mod modNotesTx">
        <pc:chgData name="Cathrine Løes Sørby" userId="453ffb51-d645-44fe-b265-43846f0ff910" providerId="ADAL" clId="{95CFF160-4C57-46F4-AAA0-82D4F7DDC551}" dt="2023-11-23T13:51:16.237" v="908" actId="20577"/>
        <pc:sldMkLst>
          <pc:docMk/>
          <pc:sldMk cId="2991098976" sldId="291"/>
        </pc:sldMkLst>
        <pc:spChg chg="mod">
          <ac:chgData name="Cathrine Løes Sørby" userId="453ffb51-d645-44fe-b265-43846f0ff910" providerId="ADAL" clId="{95CFF160-4C57-46F4-AAA0-82D4F7DDC551}" dt="2023-11-23T13:30:23.948" v="466" actId="207"/>
          <ac:spMkLst>
            <pc:docMk/>
            <pc:sldMk cId="2991098976" sldId="291"/>
            <ac:spMk id="3" creationId="{994D6381-5058-7407-94DB-4F21D5FA8B95}"/>
          </ac:spMkLst>
        </pc:spChg>
        <pc:spChg chg="add del mod">
          <ac:chgData name="Cathrine Løes Sørby" userId="453ffb51-d645-44fe-b265-43846f0ff910" providerId="ADAL" clId="{95CFF160-4C57-46F4-AAA0-82D4F7DDC551}" dt="2023-11-23T13:26:21.238" v="453" actId="22"/>
          <ac:spMkLst>
            <pc:docMk/>
            <pc:sldMk cId="2991098976" sldId="291"/>
            <ac:spMk id="5" creationId="{ED18C2A8-B57B-3B37-A9B7-32AF53002B8F}"/>
          </ac:spMkLst>
        </pc:spChg>
        <pc:spChg chg="del">
          <ac:chgData name="Cathrine Løes Sørby" userId="453ffb51-d645-44fe-b265-43846f0ff910" providerId="ADAL" clId="{95CFF160-4C57-46F4-AAA0-82D4F7DDC551}" dt="2023-11-09T13:17:23.318" v="0" actId="22"/>
          <ac:spMkLst>
            <pc:docMk/>
            <pc:sldMk cId="2991098976" sldId="291"/>
            <ac:spMk id="6" creationId="{54CD76F1-943C-EFDA-81D1-E1CC2339FFAC}"/>
          </ac:spMkLst>
        </pc:spChg>
        <pc:spChg chg="add del mod">
          <ac:chgData name="Cathrine Løes Sørby" userId="453ffb51-d645-44fe-b265-43846f0ff910" providerId="ADAL" clId="{95CFF160-4C57-46F4-AAA0-82D4F7DDC551}" dt="2023-11-09T13:18:23.668" v="7" actId="22"/>
          <ac:spMkLst>
            <pc:docMk/>
            <pc:sldMk cId="2991098976" sldId="291"/>
            <ac:spMk id="8" creationId="{4655E5F6-A50C-D88A-ED68-4F3851EDCE71}"/>
          </ac:spMkLst>
        </pc:spChg>
        <pc:spChg chg="add del mod">
          <ac:chgData name="Cathrine Løes Sørby" userId="453ffb51-d645-44fe-b265-43846f0ff910" providerId="ADAL" clId="{95CFF160-4C57-46F4-AAA0-82D4F7DDC551}" dt="2023-11-23T13:27:53.686" v="456" actId="22"/>
          <ac:spMkLst>
            <pc:docMk/>
            <pc:sldMk cId="2991098976" sldId="291"/>
            <ac:spMk id="9" creationId="{5D15928D-BA4D-60F0-4F66-25344677B8D0}"/>
          </ac:spMkLst>
        </pc:spChg>
        <pc:spChg chg="add del mod">
          <ac:chgData name="Cathrine Løes Sørby" userId="453ffb51-d645-44fe-b265-43846f0ff910" providerId="ADAL" clId="{95CFF160-4C57-46F4-AAA0-82D4F7DDC551}" dt="2023-11-09T13:20:09.334" v="9" actId="931"/>
          <ac:spMkLst>
            <pc:docMk/>
            <pc:sldMk cId="2991098976" sldId="291"/>
            <ac:spMk id="12" creationId="{E77B2DD9-70A2-E3FC-C7B5-C866BFD8ADE4}"/>
          </ac:spMkLst>
        </pc:spChg>
        <pc:spChg chg="add del mod">
          <ac:chgData name="Cathrine Løes Sørby" userId="453ffb51-d645-44fe-b265-43846f0ff910" providerId="ADAL" clId="{95CFF160-4C57-46F4-AAA0-82D4F7DDC551}" dt="2023-11-23T13:30:08.013" v="460" actId="22"/>
          <ac:spMkLst>
            <pc:docMk/>
            <pc:sldMk cId="2991098976" sldId="291"/>
            <ac:spMk id="13" creationId="{8C13893B-0A92-7049-8C71-06DFF4C8EC2F}"/>
          </ac:spMkLst>
        </pc:spChg>
        <pc:picChg chg="add del mod ord">
          <ac:chgData name="Cathrine Løes Sørby" userId="453ffb51-d645-44fe-b265-43846f0ff910" providerId="ADAL" clId="{95CFF160-4C57-46F4-AAA0-82D4F7DDC551}" dt="2023-11-09T13:18:12.260" v="6" actId="478"/>
          <ac:picMkLst>
            <pc:docMk/>
            <pc:sldMk cId="2991098976" sldId="291"/>
            <ac:picMk id="5" creationId="{58E49C16-4330-66DC-459C-C80E0C52A622}"/>
          </ac:picMkLst>
        </pc:picChg>
        <pc:picChg chg="add del mod ord">
          <ac:chgData name="Cathrine Løes Sørby" userId="453ffb51-d645-44fe-b265-43846f0ff910" providerId="ADAL" clId="{95CFF160-4C57-46F4-AAA0-82D4F7DDC551}" dt="2023-11-23T13:26:27.010" v="455" actId="478"/>
          <ac:picMkLst>
            <pc:docMk/>
            <pc:sldMk cId="2991098976" sldId="291"/>
            <ac:picMk id="7" creationId="{299CD8DA-1D20-603B-2C7A-D41288263154}"/>
          </ac:picMkLst>
        </pc:picChg>
        <pc:picChg chg="add del mod ord">
          <ac:chgData name="Cathrine Løes Sørby" userId="453ffb51-d645-44fe-b265-43846f0ff910" providerId="ADAL" clId="{95CFF160-4C57-46F4-AAA0-82D4F7DDC551}" dt="2023-11-09T13:18:28.059" v="8" actId="478"/>
          <ac:picMkLst>
            <pc:docMk/>
            <pc:sldMk cId="2991098976" sldId="291"/>
            <ac:picMk id="10" creationId="{75ACC91D-5071-EDFE-EFD1-7A2CCF26A2E7}"/>
          </ac:picMkLst>
        </pc:picChg>
        <pc:picChg chg="add del mod ord">
          <ac:chgData name="Cathrine Løes Sørby" userId="453ffb51-d645-44fe-b265-43846f0ff910" providerId="ADAL" clId="{95CFF160-4C57-46F4-AAA0-82D4F7DDC551}" dt="2023-11-23T13:27:58.079" v="459" actId="478"/>
          <ac:picMkLst>
            <pc:docMk/>
            <pc:sldMk cId="2991098976" sldId="291"/>
            <ac:picMk id="11" creationId="{2C89AF9D-A0AC-255A-ACD4-0CC53BD9E2F1}"/>
          </ac:picMkLst>
        </pc:picChg>
        <pc:picChg chg="add del mod">
          <ac:chgData name="Cathrine Løes Sørby" userId="453ffb51-d645-44fe-b265-43846f0ff910" providerId="ADAL" clId="{95CFF160-4C57-46F4-AAA0-82D4F7DDC551}" dt="2023-11-23T13:23:30.365" v="441" actId="478"/>
          <ac:picMkLst>
            <pc:docMk/>
            <pc:sldMk cId="2991098976" sldId="291"/>
            <ac:picMk id="14" creationId="{B6F6FF7C-007C-A090-85DC-54C902AC24E9}"/>
          </ac:picMkLst>
        </pc:picChg>
        <pc:picChg chg="add mod ord">
          <ac:chgData name="Cathrine Løes Sørby" userId="453ffb51-d645-44fe-b265-43846f0ff910" providerId="ADAL" clId="{95CFF160-4C57-46F4-AAA0-82D4F7DDC551}" dt="2023-11-23T13:39:57.602" v="467" actId="1076"/>
          <ac:picMkLst>
            <pc:docMk/>
            <pc:sldMk cId="2991098976" sldId="291"/>
            <ac:picMk id="16" creationId="{3657D15B-8710-561F-A1C4-879F1184BCE6}"/>
          </ac:picMkLst>
        </pc:picChg>
      </pc:sldChg>
      <pc:sldChg chg="modSp del mod">
        <pc:chgData name="Cathrine Løes Sørby" userId="453ffb51-d645-44fe-b265-43846f0ff910" providerId="ADAL" clId="{95CFF160-4C57-46F4-AAA0-82D4F7DDC551}" dt="2023-11-23T13:17:31.108" v="185" actId="2696"/>
        <pc:sldMkLst>
          <pc:docMk/>
          <pc:sldMk cId="1382341188" sldId="293"/>
        </pc:sldMkLst>
        <pc:spChg chg="mod">
          <ac:chgData name="Cathrine Løes Sørby" userId="453ffb51-d645-44fe-b265-43846f0ff910" providerId="ADAL" clId="{95CFF160-4C57-46F4-AAA0-82D4F7DDC551}" dt="2023-11-09T13:21:46.940" v="21" actId="1076"/>
          <ac:spMkLst>
            <pc:docMk/>
            <pc:sldMk cId="1382341188" sldId="293"/>
            <ac:spMk id="3" creationId="{A55B5ED5-0D12-1306-FADF-CF3B8AF18233}"/>
          </ac:spMkLst>
        </pc:spChg>
        <pc:picChg chg="mod">
          <ac:chgData name="Cathrine Løes Sørby" userId="453ffb51-d645-44fe-b265-43846f0ff910" providerId="ADAL" clId="{95CFF160-4C57-46F4-AAA0-82D4F7DDC551}" dt="2023-11-09T13:21:41.040" v="19" actId="14100"/>
          <ac:picMkLst>
            <pc:docMk/>
            <pc:sldMk cId="1382341188" sldId="293"/>
            <ac:picMk id="2" creationId="{1608EA9C-28F4-1ECB-EE23-09E160EFD291}"/>
          </ac:picMkLst>
        </pc:picChg>
      </pc:sldChg>
      <pc:sldChg chg="addSp delSp modSp mod ord modNotesTx">
        <pc:chgData name="Cathrine Løes Sørby" userId="453ffb51-d645-44fe-b265-43846f0ff910" providerId="ADAL" clId="{95CFF160-4C57-46F4-AAA0-82D4F7DDC551}" dt="2023-11-23T14:12:46.384" v="958" actId="20577"/>
        <pc:sldMkLst>
          <pc:docMk/>
          <pc:sldMk cId="3850229406" sldId="294"/>
        </pc:sldMkLst>
        <pc:spChg chg="mod">
          <ac:chgData name="Cathrine Løes Sørby" userId="453ffb51-d645-44fe-b265-43846f0ff910" providerId="ADAL" clId="{95CFF160-4C57-46F4-AAA0-82D4F7DDC551}" dt="2023-11-23T13:49:52.046" v="859" actId="2711"/>
          <ac:spMkLst>
            <pc:docMk/>
            <pc:sldMk cId="3850229406" sldId="294"/>
            <ac:spMk id="3" creationId="{0C28418F-F80C-2A60-26BE-70B8FE0CC65D}"/>
          </ac:spMkLst>
        </pc:spChg>
        <pc:spChg chg="add del mod">
          <ac:chgData name="Cathrine Løes Sørby" userId="453ffb51-d645-44fe-b265-43846f0ff910" providerId="ADAL" clId="{95CFF160-4C57-46F4-AAA0-82D4F7DDC551}" dt="2023-11-23T13:23:19.195" v="437" actId="22"/>
          <ac:spMkLst>
            <pc:docMk/>
            <pc:sldMk cId="3850229406" sldId="294"/>
            <ac:spMk id="5" creationId="{D561BFF4-499D-931C-1AF8-CF12A2D809D6}"/>
          </ac:spMkLst>
        </pc:spChg>
        <pc:picChg chg="del">
          <ac:chgData name="Cathrine Løes Sørby" userId="453ffb51-d645-44fe-b265-43846f0ff910" providerId="ADAL" clId="{95CFF160-4C57-46F4-AAA0-82D4F7DDC551}" dt="2023-11-23T13:23:16.767" v="436" actId="478"/>
          <ac:picMkLst>
            <pc:docMk/>
            <pc:sldMk cId="3850229406" sldId="294"/>
            <ac:picMk id="4" creationId="{505352D4-9B87-7FCE-4E3F-814A1C3207D5}"/>
          </ac:picMkLst>
        </pc:picChg>
        <pc:picChg chg="add mod ord">
          <ac:chgData name="Cathrine Løes Sørby" userId="453ffb51-d645-44fe-b265-43846f0ff910" providerId="ADAL" clId="{95CFF160-4C57-46F4-AAA0-82D4F7DDC551}" dt="2023-11-23T13:48:52.854" v="821" actId="1076"/>
          <ac:picMkLst>
            <pc:docMk/>
            <pc:sldMk cId="3850229406" sldId="294"/>
            <ac:picMk id="7" creationId="{58359DD6-EB62-9E9E-6CA4-926F97A29707}"/>
          </ac:picMkLst>
        </pc:picChg>
        <pc:picChg chg="add mod">
          <ac:chgData name="Cathrine Løes Sørby" userId="453ffb51-d645-44fe-b265-43846f0ff910" providerId="ADAL" clId="{95CFF160-4C57-46F4-AAA0-82D4F7DDC551}" dt="2023-11-23T13:24:24.204" v="443" actId="1076"/>
          <ac:picMkLst>
            <pc:docMk/>
            <pc:sldMk cId="3850229406" sldId="294"/>
            <ac:picMk id="9" creationId="{C33CD5A7-62B4-8A45-A388-5CD5EBFA9EDD}"/>
          </ac:picMkLst>
        </pc:picChg>
        <pc:picChg chg="add mod">
          <ac:chgData name="Cathrine Løes Sørby" userId="453ffb51-d645-44fe-b265-43846f0ff910" providerId="ADAL" clId="{95CFF160-4C57-46F4-AAA0-82D4F7DDC551}" dt="2023-11-23T13:25:17.404" v="447" actId="1076"/>
          <ac:picMkLst>
            <pc:docMk/>
            <pc:sldMk cId="3850229406" sldId="294"/>
            <ac:picMk id="11" creationId="{76204C3B-40E8-63EC-1A86-D70A7971A30B}"/>
          </ac:picMkLst>
        </pc:picChg>
        <pc:picChg chg="add del mod">
          <ac:chgData name="Cathrine Løes Sørby" userId="453ffb51-d645-44fe-b265-43846f0ff910" providerId="ADAL" clId="{95CFF160-4C57-46F4-AAA0-82D4F7DDC551}" dt="2023-11-23T13:26:13.670" v="452" actId="478"/>
          <ac:picMkLst>
            <pc:docMk/>
            <pc:sldMk cId="3850229406" sldId="294"/>
            <ac:picMk id="13" creationId="{160DCDD0-2DE0-9747-E9E4-CF22A73A03E1}"/>
          </ac:picMkLst>
        </pc:picChg>
      </pc:sldChg>
      <pc:sldChg chg="modSp mod modNotesTx">
        <pc:chgData name="Cathrine Løes Sørby" userId="453ffb51-d645-44fe-b265-43846f0ff910" providerId="ADAL" clId="{95CFF160-4C57-46F4-AAA0-82D4F7DDC551}" dt="2023-11-23T13:56:56.892" v="955" actId="20577"/>
        <pc:sldMkLst>
          <pc:docMk/>
          <pc:sldMk cId="2147851754" sldId="295"/>
        </pc:sldMkLst>
        <pc:spChg chg="mod">
          <ac:chgData name="Cathrine Løes Sørby" userId="453ffb51-d645-44fe-b265-43846f0ff910" providerId="ADAL" clId="{95CFF160-4C57-46F4-AAA0-82D4F7DDC551}" dt="2023-11-23T13:11:25.021" v="90" actId="122"/>
          <ac:spMkLst>
            <pc:docMk/>
            <pc:sldMk cId="2147851754" sldId="295"/>
            <ac:spMk id="6" creationId="{7CFF9D21-AFCB-28F7-B4F8-1A4A88E933A2}"/>
          </ac:spMkLst>
        </pc:spChg>
        <pc:picChg chg="mod">
          <ac:chgData name="Cathrine Løes Sørby" userId="453ffb51-d645-44fe-b265-43846f0ff910" providerId="ADAL" clId="{95CFF160-4C57-46F4-AAA0-82D4F7DDC551}" dt="2023-11-23T13:11:17.360" v="88" actId="1076"/>
          <ac:picMkLst>
            <pc:docMk/>
            <pc:sldMk cId="2147851754" sldId="295"/>
            <ac:picMk id="2" creationId="{15A3E9CF-43C6-2A27-1097-6D5CD9C49C4E}"/>
          </ac:picMkLst>
        </pc:picChg>
      </pc:sldChg>
    </pc:docChg>
  </pc:docChgLst>
  <pc:docChgLst>
    <pc:chgData name="Cathrine Løes Sørby" userId="S::cathrine.sorby@io.kommune.no::453ffb51-d645-44fe-b265-43846f0ff910" providerId="AD" clId="Web-{1DEB4922-137E-4D45-AA06-84E2EC14215C}"/>
    <pc:docChg chg="addSld delSld modSld sldOrd">
      <pc:chgData name="Cathrine Løes Sørby" userId="S::cathrine.sorby@io.kommune.no::453ffb51-d645-44fe-b265-43846f0ff910" providerId="AD" clId="Web-{1DEB4922-137E-4D45-AA06-84E2EC14215C}" dt="2023-11-09T13:33:10.045" v="17" actId="1076"/>
      <pc:docMkLst>
        <pc:docMk/>
      </pc:docMkLst>
      <pc:sldChg chg="del">
        <pc:chgData name="Cathrine Løes Sørby" userId="S::cathrine.sorby@io.kommune.no::453ffb51-d645-44fe-b265-43846f0ff910" providerId="AD" clId="Web-{1DEB4922-137E-4D45-AA06-84E2EC14215C}" dt="2023-11-09T13:31:12.011" v="1"/>
        <pc:sldMkLst>
          <pc:docMk/>
          <pc:sldMk cId="1563723017" sldId="276"/>
        </pc:sldMkLst>
      </pc:sldChg>
      <pc:sldChg chg="modNotes">
        <pc:chgData name="Cathrine Løes Sørby" userId="S::cathrine.sorby@io.kommune.no::453ffb51-d645-44fe-b265-43846f0ff910" providerId="AD" clId="Web-{1DEB4922-137E-4D45-AA06-84E2EC14215C}" dt="2023-11-09T13:32:43.841" v="16"/>
        <pc:sldMkLst>
          <pc:docMk/>
          <pc:sldMk cId="3731940938" sldId="290"/>
        </pc:sldMkLst>
      </pc:sldChg>
      <pc:sldChg chg="ord">
        <pc:chgData name="Cathrine Løes Sørby" userId="S::cathrine.sorby@io.kommune.no::453ffb51-d645-44fe-b265-43846f0ff910" providerId="AD" clId="Web-{1DEB4922-137E-4D45-AA06-84E2EC14215C}" dt="2023-11-09T13:31:28.793" v="2"/>
        <pc:sldMkLst>
          <pc:docMk/>
          <pc:sldMk cId="2991098976" sldId="291"/>
        </pc:sldMkLst>
      </pc:sldChg>
      <pc:sldChg chg="modSp ord">
        <pc:chgData name="Cathrine Løes Sørby" userId="S::cathrine.sorby@io.kommune.no::453ffb51-d645-44fe-b265-43846f0ff910" providerId="AD" clId="Web-{1DEB4922-137E-4D45-AA06-84E2EC14215C}" dt="2023-11-09T13:33:10.045" v="17" actId="1076"/>
        <pc:sldMkLst>
          <pc:docMk/>
          <pc:sldMk cId="3850229406" sldId="294"/>
        </pc:sldMkLst>
        <pc:picChg chg="mod">
          <ac:chgData name="Cathrine Løes Sørby" userId="S::cathrine.sorby@io.kommune.no::453ffb51-d645-44fe-b265-43846f0ff910" providerId="AD" clId="Web-{1DEB4922-137E-4D45-AA06-84E2EC14215C}" dt="2023-11-09T13:33:10.045" v="17" actId="1076"/>
          <ac:picMkLst>
            <pc:docMk/>
            <pc:sldMk cId="3850229406" sldId="294"/>
            <ac:picMk id="4" creationId="{505352D4-9B87-7FCE-4E3F-814A1C3207D5}"/>
          </ac:picMkLst>
        </pc:picChg>
      </pc:sldChg>
      <pc:sldChg chg="add ord">
        <pc:chgData name="Cathrine Løes Sørby" userId="S::cathrine.sorby@io.kommune.no::453ffb51-d645-44fe-b265-43846f0ff910" providerId="AD" clId="Web-{1DEB4922-137E-4D45-AA06-84E2EC14215C}" dt="2023-11-09T13:31:52.902" v="5"/>
        <pc:sldMkLst>
          <pc:docMk/>
          <pc:sldMk cId="2147851754" sldId="295"/>
        </pc:sldMkLst>
      </pc:sldChg>
    </pc:docChg>
  </pc:docChgLst>
  <pc:docChgLst>
    <pc:chgData name="Cathrine Løes Sørby" userId="S::cathrine.sorby@io.kommune.no::453ffb51-d645-44fe-b265-43846f0ff910" providerId="AD" clId="Web-{AF58DCE7-4693-4D8D-B0FD-971AED6F43CE}"/>
    <pc:docChg chg="modSld">
      <pc:chgData name="Cathrine Løes Sørby" userId="S::cathrine.sorby@io.kommune.no::453ffb51-d645-44fe-b265-43846f0ff910" providerId="AD" clId="Web-{AF58DCE7-4693-4D8D-B0FD-971AED6F43CE}" dt="2023-11-06T11:29:27.012" v="15" actId="20577"/>
      <pc:docMkLst>
        <pc:docMk/>
      </pc:docMkLst>
      <pc:sldChg chg="modSp">
        <pc:chgData name="Cathrine Løes Sørby" userId="S::cathrine.sorby@io.kommune.no::453ffb51-d645-44fe-b265-43846f0ff910" providerId="AD" clId="Web-{AF58DCE7-4693-4D8D-B0FD-971AED6F43CE}" dt="2023-11-06T11:29:01.902" v="12" actId="20577"/>
        <pc:sldMkLst>
          <pc:docMk/>
          <pc:sldMk cId="3530632185" sldId="264"/>
        </pc:sldMkLst>
        <pc:spChg chg="mod">
          <ac:chgData name="Cathrine Løes Sørby" userId="S::cathrine.sorby@io.kommune.no::453ffb51-d645-44fe-b265-43846f0ff910" providerId="AD" clId="Web-{AF58DCE7-4693-4D8D-B0FD-971AED6F43CE}" dt="2023-11-06T11:29:01.902" v="12" actId="20577"/>
          <ac:spMkLst>
            <pc:docMk/>
            <pc:sldMk cId="3530632185" sldId="264"/>
            <ac:spMk id="6" creationId="{7CFF9D21-AFCB-28F7-B4F8-1A4A88E933A2}"/>
          </ac:spMkLst>
        </pc:spChg>
      </pc:sldChg>
      <pc:sldChg chg="modSp">
        <pc:chgData name="Cathrine Løes Sørby" userId="S::cathrine.sorby@io.kommune.no::453ffb51-d645-44fe-b265-43846f0ff910" providerId="AD" clId="Web-{AF58DCE7-4693-4D8D-B0FD-971AED6F43CE}" dt="2023-11-06T11:29:27.012" v="15" actId="20577"/>
        <pc:sldMkLst>
          <pc:docMk/>
          <pc:sldMk cId="897054019" sldId="274"/>
        </pc:sldMkLst>
        <pc:spChg chg="mod">
          <ac:chgData name="Cathrine Løes Sørby" userId="S::cathrine.sorby@io.kommune.no::453ffb51-d645-44fe-b265-43846f0ff910" providerId="AD" clId="Web-{AF58DCE7-4693-4D8D-B0FD-971AED6F43CE}" dt="2023-11-06T11:29:27.012" v="15" actId="20577"/>
          <ac:spMkLst>
            <pc:docMk/>
            <pc:sldMk cId="897054019" sldId="274"/>
            <ac:spMk id="3" creationId="{0B084F0F-AA6F-5F71-625D-092A45FDAA52}"/>
          </ac:spMkLst>
        </pc:spChg>
      </pc:sldChg>
      <pc:sldChg chg="modSp">
        <pc:chgData name="Cathrine Løes Sørby" userId="S::cathrine.sorby@io.kommune.no::453ffb51-d645-44fe-b265-43846f0ff910" providerId="AD" clId="Web-{AF58DCE7-4693-4D8D-B0FD-971AED6F43CE}" dt="2023-11-06T11:29:09.840" v="14" actId="20577"/>
        <pc:sldMkLst>
          <pc:docMk/>
          <pc:sldMk cId="3123227741" sldId="275"/>
        </pc:sldMkLst>
        <pc:spChg chg="mod">
          <ac:chgData name="Cathrine Løes Sørby" userId="S::cathrine.sorby@io.kommune.no::453ffb51-d645-44fe-b265-43846f0ff910" providerId="AD" clId="Web-{AF58DCE7-4693-4D8D-B0FD-971AED6F43CE}" dt="2023-11-06T11:29:09.840" v="14" actId="20577"/>
          <ac:spMkLst>
            <pc:docMk/>
            <pc:sldMk cId="3123227741" sldId="275"/>
            <ac:spMk id="2" creationId="{B9E68402-D3F9-BF42-BB7C-499A0F2AFA6A}"/>
          </ac:spMkLst>
        </pc:spChg>
      </pc:sldChg>
      <pc:sldChg chg="modSp">
        <pc:chgData name="Cathrine Løes Sørby" userId="S::cathrine.sorby@io.kommune.no::453ffb51-d645-44fe-b265-43846f0ff910" providerId="AD" clId="Web-{AF58DCE7-4693-4D8D-B0FD-971AED6F43CE}" dt="2023-11-06T11:28:29.105" v="5" actId="20577"/>
        <pc:sldMkLst>
          <pc:docMk/>
          <pc:sldMk cId="1099290281" sldId="278"/>
        </pc:sldMkLst>
        <pc:spChg chg="mod">
          <ac:chgData name="Cathrine Løes Sørby" userId="S::cathrine.sorby@io.kommune.no::453ffb51-d645-44fe-b265-43846f0ff910" providerId="AD" clId="Web-{AF58DCE7-4693-4D8D-B0FD-971AED6F43CE}" dt="2023-11-06T11:28:29.105" v="5" actId="20577"/>
          <ac:spMkLst>
            <pc:docMk/>
            <pc:sldMk cId="1099290281" sldId="278"/>
            <ac:spMk id="3" creationId="{0B084F0F-AA6F-5F71-625D-092A45FDAA52}"/>
          </ac:spMkLst>
        </pc:spChg>
      </pc:sldChg>
      <pc:sldChg chg="modSp">
        <pc:chgData name="Cathrine Løes Sørby" userId="S::cathrine.sorby@io.kommune.no::453ffb51-d645-44fe-b265-43846f0ff910" providerId="AD" clId="Web-{AF58DCE7-4693-4D8D-B0FD-971AED6F43CE}" dt="2023-11-06T11:28:53.386" v="10" actId="20577"/>
        <pc:sldMkLst>
          <pc:docMk/>
          <pc:sldMk cId="1743370353" sldId="289"/>
        </pc:sldMkLst>
        <pc:spChg chg="mod">
          <ac:chgData name="Cathrine Løes Sørby" userId="S::cathrine.sorby@io.kommune.no::453ffb51-d645-44fe-b265-43846f0ff910" providerId="AD" clId="Web-{AF58DCE7-4693-4D8D-B0FD-971AED6F43CE}" dt="2023-11-06T11:28:53.386" v="10" actId="20577"/>
          <ac:spMkLst>
            <pc:docMk/>
            <pc:sldMk cId="1743370353" sldId="289"/>
            <ac:spMk id="3" creationId="{5BE2AD2D-5D13-F7CC-9BB3-B320AC3AD239}"/>
          </ac:spMkLst>
        </pc:spChg>
      </pc:sldChg>
      <pc:sldChg chg="modSp">
        <pc:chgData name="Cathrine Løes Sørby" userId="S::cathrine.sorby@io.kommune.no::453ffb51-d645-44fe-b265-43846f0ff910" providerId="AD" clId="Web-{AF58DCE7-4693-4D8D-B0FD-971AED6F43CE}" dt="2023-11-06T11:28:40.042" v="8" actId="20577"/>
        <pc:sldMkLst>
          <pc:docMk/>
          <pc:sldMk cId="3731940938" sldId="290"/>
        </pc:sldMkLst>
        <pc:spChg chg="mod">
          <ac:chgData name="Cathrine Løes Sørby" userId="S::cathrine.sorby@io.kommune.no::453ffb51-d645-44fe-b265-43846f0ff910" providerId="AD" clId="Web-{AF58DCE7-4693-4D8D-B0FD-971AED6F43CE}" dt="2023-11-06T11:28:40.042" v="8" actId="20577"/>
          <ac:spMkLst>
            <pc:docMk/>
            <pc:sldMk cId="3731940938" sldId="290"/>
            <ac:spMk id="4" creationId="{6D6EA1B5-8826-D1FF-F1B9-FDDA3A97A432}"/>
          </ac:spMkLst>
        </pc:spChg>
      </pc:sldChg>
    </pc:docChg>
  </pc:docChgLst>
  <pc:docChgLst>
    <pc:chgData name="Ida Marie Lillestrand Kittelsen" userId="12154653-0a60-4281-8b62-82febac9ddd6" providerId="ADAL" clId="{A1741DCA-D8DE-41DF-8974-D7AA0046B2AE}"/>
    <pc:docChg chg="undo custSel addSld delSld modSld">
      <pc:chgData name="Ida Marie Lillestrand Kittelsen" userId="12154653-0a60-4281-8b62-82febac9ddd6" providerId="ADAL" clId="{A1741DCA-D8DE-41DF-8974-D7AA0046B2AE}" dt="2023-11-27T11:48:32.078" v="2096" actId="20577"/>
      <pc:docMkLst>
        <pc:docMk/>
      </pc:docMkLst>
      <pc:sldChg chg="modNotesTx">
        <pc:chgData name="Ida Marie Lillestrand Kittelsen" userId="12154653-0a60-4281-8b62-82febac9ddd6" providerId="ADAL" clId="{A1741DCA-D8DE-41DF-8974-D7AA0046B2AE}" dt="2023-11-23T14:10:24.637" v="1353" actId="255"/>
        <pc:sldMkLst>
          <pc:docMk/>
          <pc:sldMk cId="897054019" sldId="274"/>
        </pc:sldMkLst>
      </pc:sldChg>
      <pc:sldChg chg="modNotesTx">
        <pc:chgData name="Ida Marie Lillestrand Kittelsen" userId="12154653-0a60-4281-8b62-82febac9ddd6" providerId="ADAL" clId="{A1741DCA-D8DE-41DF-8974-D7AA0046B2AE}" dt="2023-11-27T11:43:50.609" v="2051"/>
        <pc:sldMkLst>
          <pc:docMk/>
          <pc:sldMk cId="3123227741" sldId="275"/>
        </pc:sldMkLst>
      </pc:sldChg>
      <pc:sldChg chg="modSp mod modNotesTx">
        <pc:chgData name="Ida Marie Lillestrand Kittelsen" userId="12154653-0a60-4281-8b62-82febac9ddd6" providerId="ADAL" clId="{A1741DCA-D8DE-41DF-8974-D7AA0046B2AE}" dt="2023-11-23T14:11:36.387" v="1358" actId="255"/>
        <pc:sldMkLst>
          <pc:docMk/>
          <pc:sldMk cId="1099290281" sldId="278"/>
        </pc:sldMkLst>
        <pc:spChg chg="mod">
          <ac:chgData name="Ida Marie Lillestrand Kittelsen" userId="12154653-0a60-4281-8b62-82febac9ddd6" providerId="ADAL" clId="{A1741DCA-D8DE-41DF-8974-D7AA0046B2AE}" dt="2023-11-23T14:09:37.051" v="1349" actId="2710"/>
          <ac:spMkLst>
            <pc:docMk/>
            <pc:sldMk cId="1099290281" sldId="278"/>
            <ac:spMk id="3" creationId="{0B084F0F-AA6F-5F71-625D-092A45FDAA52}"/>
          </ac:spMkLst>
        </pc:spChg>
      </pc:sldChg>
      <pc:sldChg chg="modNotesTx">
        <pc:chgData name="Ida Marie Lillestrand Kittelsen" userId="12154653-0a60-4281-8b62-82febac9ddd6" providerId="ADAL" clId="{A1741DCA-D8DE-41DF-8974-D7AA0046B2AE}" dt="2023-11-23T14:11:46.947" v="1359" actId="255"/>
        <pc:sldMkLst>
          <pc:docMk/>
          <pc:sldMk cId="0" sldId="288"/>
        </pc:sldMkLst>
      </pc:sldChg>
      <pc:sldChg chg="modNotesTx">
        <pc:chgData name="Ida Marie Lillestrand Kittelsen" userId="12154653-0a60-4281-8b62-82febac9ddd6" providerId="ADAL" clId="{A1741DCA-D8DE-41DF-8974-D7AA0046B2AE}" dt="2023-11-27T11:47:45.598" v="2060" actId="20577"/>
        <pc:sldMkLst>
          <pc:docMk/>
          <pc:sldMk cId="1743370353" sldId="289"/>
        </pc:sldMkLst>
      </pc:sldChg>
      <pc:sldChg chg="modNotesTx">
        <pc:chgData name="Ida Marie Lillestrand Kittelsen" userId="12154653-0a60-4281-8b62-82febac9ddd6" providerId="ADAL" clId="{A1741DCA-D8DE-41DF-8974-D7AA0046B2AE}" dt="2023-11-23T14:25:39.624" v="2050" actId="20577"/>
        <pc:sldMkLst>
          <pc:docMk/>
          <pc:sldMk cId="3731940938" sldId="290"/>
        </pc:sldMkLst>
      </pc:sldChg>
      <pc:sldChg chg="modNotesTx">
        <pc:chgData name="Ida Marie Lillestrand Kittelsen" userId="12154653-0a60-4281-8b62-82febac9ddd6" providerId="ADAL" clId="{A1741DCA-D8DE-41DF-8974-D7AA0046B2AE}" dt="2023-11-23T14:10:38.257" v="1354" actId="255"/>
        <pc:sldMkLst>
          <pc:docMk/>
          <pc:sldMk cId="2991098976" sldId="291"/>
        </pc:sldMkLst>
      </pc:sldChg>
      <pc:sldChg chg="modSp mod modNotesTx">
        <pc:chgData name="Ida Marie Lillestrand Kittelsen" userId="12154653-0a60-4281-8b62-82febac9ddd6" providerId="ADAL" clId="{A1741DCA-D8DE-41DF-8974-D7AA0046B2AE}" dt="2023-11-23T14:10:00.446" v="1350" actId="255"/>
        <pc:sldMkLst>
          <pc:docMk/>
          <pc:sldMk cId="3850229406" sldId="294"/>
        </pc:sldMkLst>
        <pc:picChg chg="mod">
          <ac:chgData name="Ida Marie Lillestrand Kittelsen" userId="12154653-0a60-4281-8b62-82febac9ddd6" providerId="ADAL" clId="{A1741DCA-D8DE-41DF-8974-D7AA0046B2AE}" dt="2023-11-23T13:47:39.610" v="1" actId="1076"/>
          <ac:picMkLst>
            <pc:docMk/>
            <pc:sldMk cId="3850229406" sldId="294"/>
            <ac:picMk id="7" creationId="{58359DD6-EB62-9E9E-6CA4-926F97A29707}"/>
          </ac:picMkLst>
        </pc:picChg>
      </pc:sldChg>
      <pc:sldChg chg="modNotesTx">
        <pc:chgData name="Ida Marie Lillestrand Kittelsen" userId="12154653-0a60-4281-8b62-82febac9ddd6" providerId="ADAL" clId="{A1741DCA-D8DE-41DF-8974-D7AA0046B2AE}" dt="2023-11-27T11:48:32.078" v="2096" actId="20577"/>
        <pc:sldMkLst>
          <pc:docMk/>
          <pc:sldMk cId="2147851754" sldId="295"/>
        </pc:sldMkLst>
      </pc:sldChg>
      <pc:sldChg chg="new del">
        <pc:chgData name="Ida Marie Lillestrand Kittelsen" userId="12154653-0a60-4281-8b62-82febac9ddd6" providerId="ADAL" clId="{A1741DCA-D8DE-41DF-8974-D7AA0046B2AE}" dt="2023-11-27T11:45:10.586" v="2053" actId="680"/>
        <pc:sldMkLst>
          <pc:docMk/>
          <pc:sldMk cId="3792532401" sldId="296"/>
        </pc:sldMkLst>
      </pc:sldChg>
    </pc:docChg>
  </pc:docChgLst>
  <pc:docChgLst>
    <pc:chgData name="Ida Marie Lillestrand Kittelsen" userId="S::ida.kittelsen@io.kommune.no::12154653-0a60-4281-8b62-82febac9ddd6" providerId="AD" clId="Web-{77964ED5-4C81-7C12-7537-090560B7B555}"/>
    <pc:docChg chg="modSld">
      <pc:chgData name="Ida Marie Lillestrand Kittelsen" userId="S::ida.kittelsen@io.kommune.no::12154653-0a60-4281-8b62-82febac9ddd6" providerId="AD" clId="Web-{77964ED5-4C81-7C12-7537-090560B7B555}" dt="2023-11-23T14:04:14.185" v="227" actId="14100"/>
      <pc:docMkLst>
        <pc:docMk/>
      </pc:docMkLst>
      <pc:sldChg chg="modSp">
        <pc:chgData name="Ida Marie Lillestrand Kittelsen" userId="S::ida.kittelsen@io.kommune.no::12154653-0a60-4281-8b62-82febac9ddd6" providerId="AD" clId="Web-{77964ED5-4C81-7C12-7537-090560B7B555}" dt="2023-11-23T14:04:14.185" v="227" actId="14100"/>
        <pc:sldMkLst>
          <pc:docMk/>
          <pc:sldMk cId="1099290281" sldId="278"/>
        </pc:sldMkLst>
        <pc:spChg chg="mod">
          <ac:chgData name="Ida Marie Lillestrand Kittelsen" userId="S::ida.kittelsen@io.kommune.no::12154653-0a60-4281-8b62-82febac9ddd6" providerId="AD" clId="Web-{77964ED5-4C81-7C12-7537-090560B7B555}" dt="2023-11-23T14:04:14.185" v="227" actId="14100"/>
          <ac:spMkLst>
            <pc:docMk/>
            <pc:sldMk cId="1099290281" sldId="278"/>
            <ac:spMk id="3" creationId="{0B084F0F-AA6F-5F71-625D-092A45FDAA52}"/>
          </ac:spMkLst>
        </pc:spChg>
      </pc:sldChg>
      <pc:sldChg chg="modSp modNotes">
        <pc:chgData name="Ida Marie Lillestrand Kittelsen" userId="S::ida.kittelsen@io.kommune.no::12154653-0a60-4281-8b62-82febac9ddd6" providerId="AD" clId="Web-{77964ED5-4C81-7C12-7537-090560B7B555}" dt="2023-11-23T13:45:24.513" v="213"/>
        <pc:sldMkLst>
          <pc:docMk/>
          <pc:sldMk cId="2991098976" sldId="291"/>
        </pc:sldMkLst>
        <pc:spChg chg="mod">
          <ac:chgData name="Ida Marie Lillestrand Kittelsen" userId="S::ida.kittelsen@io.kommune.no::12154653-0a60-4281-8b62-82febac9ddd6" providerId="AD" clId="Web-{77964ED5-4C81-7C12-7537-090560B7B555}" dt="2023-11-23T13:43:05.840" v="3" actId="14100"/>
          <ac:spMkLst>
            <pc:docMk/>
            <pc:sldMk cId="2991098976" sldId="291"/>
            <ac:spMk id="3" creationId="{994D6381-5058-7407-94DB-4F21D5FA8B95}"/>
          </ac:spMkLst>
        </pc:spChg>
        <pc:picChg chg="mod">
          <ac:chgData name="Ida Marie Lillestrand Kittelsen" userId="S::ida.kittelsen@io.kommune.no::12154653-0a60-4281-8b62-82febac9ddd6" providerId="AD" clId="Web-{77964ED5-4C81-7C12-7537-090560B7B555}" dt="2023-11-23T13:43:01.183" v="2" actId="1076"/>
          <ac:picMkLst>
            <pc:docMk/>
            <pc:sldMk cId="2991098976" sldId="291"/>
            <ac:picMk id="16" creationId="{3657D15B-8710-561F-A1C4-879F1184BCE6}"/>
          </ac:picMkLst>
        </pc:picChg>
      </pc:sldChg>
      <pc:sldChg chg="modSp">
        <pc:chgData name="Ida Marie Lillestrand Kittelsen" userId="S::ida.kittelsen@io.kommune.no::12154653-0a60-4281-8b62-82febac9ddd6" providerId="AD" clId="Web-{77964ED5-4C81-7C12-7537-090560B7B555}" dt="2023-11-23T13:45:04.450" v="212" actId="1076"/>
        <pc:sldMkLst>
          <pc:docMk/>
          <pc:sldMk cId="3850229406" sldId="294"/>
        </pc:sldMkLst>
        <pc:picChg chg="mod">
          <ac:chgData name="Ida Marie Lillestrand Kittelsen" userId="S::ida.kittelsen@io.kommune.no::12154653-0a60-4281-8b62-82febac9ddd6" providerId="AD" clId="Web-{77964ED5-4C81-7C12-7537-090560B7B555}" dt="2023-11-23T13:45:00.919" v="211" actId="1076"/>
          <ac:picMkLst>
            <pc:docMk/>
            <pc:sldMk cId="3850229406" sldId="294"/>
            <ac:picMk id="7" creationId="{58359DD6-EB62-9E9E-6CA4-926F97A29707}"/>
          </ac:picMkLst>
        </pc:picChg>
        <pc:picChg chg="mod">
          <ac:chgData name="Ida Marie Lillestrand Kittelsen" userId="S::ida.kittelsen@io.kommune.no::12154653-0a60-4281-8b62-82febac9ddd6" providerId="AD" clId="Web-{77964ED5-4C81-7C12-7537-090560B7B555}" dt="2023-11-23T13:45:04.450" v="212" actId="1076"/>
          <ac:picMkLst>
            <pc:docMk/>
            <pc:sldMk cId="3850229406" sldId="294"/>
            <ac:picMk id="9" creationId="{C33CD5A7-62B4-8A45-A388-5CD5EBFA9E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BA971-CEBE-4FA6-AF5B-46385722C5BB}" type="datetimeFigureOut">
              <a:rPr lang="nb-NO" smtClean="0"/>
              <a:t>28.11.2023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F3F83-6843-40DB-B03D-9B2BA8FD7A9C}" type="slidenum">
              <a:rPr lang="nb-NO" smtClean="0"/>
              <a:t>‹#›</a:t>
            </a:fld>
            <a:endParaRPr lang="nb-NO"/>
          </a:p>
        </p:txBody>
      </p:sp>
    </p:spTree>
    <p:extLst>
      <p:ext uri="{BB962C8B-B14F-4D97-AF65-F5344CB8AC3E}">
        <p14:creationId xmlns:p14="http://schemas.microsoft.com/office/powerpoint/2010/main" val="427971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okommune.sharepoint.com/:v:/s/OPVRobustebarn-prosjekt/EXQ13o7HaitOqFLpZvLfiSUB8QMwKKpeRnCFG2w3ivtPgQ?e=63Ytjd&amp;nav=eyJyZWZlcnJhbEluZm8iOnsicmVmZXJyYWxBcHAiOiJTdHJlYW1XZWJBcHAiLCJyZWZlcnJhbFZpZXciOiJTaGFyZURpYWxvZyIsInJlZmVycmFsQXBwUGxhdGZvcm0iOiJXZWIiLCJyZWZlcnJhbE1vZGUiOiJ2aWV3In1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C0F3F83-6843-40DB-B03D-9B2BA8FD7A9C}" type="slidenum">
              <a:rPr lang="nb-NO" smtClean="0"/>
              <a:t>1</a:t>
            </a:fld>
            <a:endParaRPr lang="nb-NO"/>
          </a:p>
        </p:txBody>
      </p:sp>
    </p:spTree>
    <p:extLst>
      <p:ext uri="{BB962C8B-B14F-4D97-AF65-F5344CB8AC3E}">
        <p14:creationId xmlns:p14="http://schemas.microsoft.com/office/powerpoint/2010/main" val="316115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a:t>Foto: Bildet er tatt av </a:t>
            </a:r>
            <a:r>
              <a:rPr lang="nb-NO" sz="1100" b="0" i="0" kern="1200" dirty="0">
                <a:solidFill>
                  <a:schemeClr val="tx1"/>
                </a:solidFill>
                <a:effectLst/>
                <a:latin typeface="+mn-lt"/>
                <a:ea typeface="+mn-ea"/>
                <a:cs typeface="+mn-cs"/>
              </a:rPr>
              <a:t>Bildet er tatt av </a:t>
            </a:r>
            <a:r>
              <a:rPr lang="nb-NO" sz="1100" b="0" i="0" u="sng" kern="1200" dirty="0" err="1">
                <a:solidFill>
                  <a:schemeClr val="tx1"/>
                </a:solidFill>
                <a:effectLst/>
                <a:latin typeface="+mn-lt"/>
                <a:ea typeface="+mn-ea"/>
                <a:cs typeface="+mn-cs"/>
                <a:hlinkClick r:id="rId3"/>
              </a:rPr>
              <a:t>Alexas_Fotos</a:t>
            </a:r>
            <a:r>
              <a:rPr lang="nb-NO" sz="1100" b="0" i="0" kern="1200" dirty="0">
                <a:solidFill>
                  <a:schemeClr val="tx1"/>
                </a:solidFill>
                <a:effectLst/>
                <a:latin typeface="+mn-lt"/>
                <a:ea typeface="+mn-ea"/>
                <a:cs typeface="+mn-cs"/>
              </a:rPr>
              <a:t> fra </a:t>
            </a:r>
            <a:r>
              <a:rPr lang="nb-NO" sz="1100" b="0" i="0" u="sng" kern="1200" dirty="0" err="1">
                <a:solidFill>
                  <a:schemeClr val="tx1"/>
                </a:solidFill>
                <a:effectLst/>
                <a:latin typeface="+mn-lt"/>
                <a:ea typeface="+mn-ea"/>
                <a:cs typeface="+mn-cs"/>
                <a:hlinkClick r:id="rId4"/>
              </a:rPr>
              <a:t>Pixabay</a:t>
            </a:r>
            <a:r>
              <a:rPr lang="nb-NO" sz="1100" b="0" i="0" kern="1200" dirty="0">
                <a:solidFill>
                  <a:schemeClr val="tx1"/>
                </a:solidFill>
                <a:effectLst/>
                <a:latin typeface="+mn-lt"/>
                <a:ea typeface="+mn-ea"/>
                <a:cs typeface="+mn-cs"/>
              </a:rPr>
              <a:t> </a:t>
            </a:r>
          </a:p>
          <a:p>
            <a:pPr marL="0" indent="0">
              <a:buNone/>
            </a:pPr>
            <a:endParaRPr lang="nb-NO" sz="1200" dirty="0">
              <a:ea typeface="+mn-lt"/>
              <a:cs typeface="+mn-lt"/>
            </a:endParaRPr>
          </a:p>
          <a:p>
            <a:pPr algn="l"/>
            <a:r>
              <a:rPr lang="nb-NO" sz="1800" dirty="0">
                <a:effectLst/>
                <a:latin typeface="Calibri" panose="020F0502020204030204" pitchFamily="34" charset="0"/>
                <a:ea typeface="Yu Mincho" panose="02020400000000000000" pitchFamily="18" charset="-128"/>
              </a:rPr>
              <a:t>Vi setter oss i ringen og oppsummerer sammen.</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Prosess:</a:t>
            </a:r>
            <a:r>
              <a:rPr lang="nb-NO" sz="1800" dirty="0">
                <a:effectLst/>
                <a:latin typeface="Calibri" panose="020F0502020204030204" pitchFamily="34" charset="0"/>
                <a:ea typeface="Yu Mincho" panose="02020400000000000000" pitchFamily="18" charset="-128"/>
              </a:rPr>
              <a:t> Sende en ball e.l. rundt i ringen. Alle får ordet etter tur. Elevene sier en ting hver. Det er helt fint å si det samme som de andre, eller noe annet. Vi tar et spørsmål av gangen. </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rPr>
              <a:t>Vi bytter spørsmål underveis, f. eks når 5-6 elever har svart.</a:t>
            </a:r>
            <a:endParaRPr lang="nb-NO" sz="1800" dirty="0">
              <a:effectLst/>
              <a:latin typeface="Times New Roman" panose="02020603050405020304" pitchFamily="18" charset="0"/>
              <a:ea typeface="Yu Mincho" panose="02020400000000000000" pitchFamily="18" charset="-128"/>
            </a:endParaRPr>
          </a:p>
          <a:p>
            <a:pPr marL="0" indent="0">
              <a:buNone/>
            </a:pPr>
            <a:endParaRPr lang="nb-NO" sz="1200" dirty="0">
              <a:ea typeface="+mn-lt"/>
              <a:cs typeface="+mn-lt"/>
            </a:endParaRP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a:solidFill>
                  <a:schemeClr val="tx2"/>
                </a:solidFill>
                <a:latin typeface="+mn-lt"/>
              </a:rPr>
              <a:t>Vi rydder klasserommet</a:t>
            </a:r>
            <a:br>
              <a:rPr lang="nb-NO" sz="1100" dirty="0">
                <a:latin typeface="+mn-lt"/>
              </a:rPr>
            </a:br>
            <a:r>
              <a:rPr lang="nb-NO" sz="1100" dirty="0">
                <a:solidFill>
                  <a:schemeClr val="tx2"/>
                </a:solidFill>
                <a:latin typeface="+mn-lt"/>
              </a:rPr>
              <a:t>Vi samles i ringen og setter oss ned</a:t>
            </a:r>
          </a:p>
          <a:p>
            <a:endParaRPr lang="nb-NO" sz="1100" dirty="0">
              <a:solidFill>
                <a:schemeClr val="tx2"/>
              </a:solidFill>
              <a:latin typeface="+mn-lt"/>
              <a:ea typeface="+mj-lt"/>
              <a:cs typeface="Calibri"/>
            </a:endParaRPr>
          </a:p>
          <a:p>
            <a:r>
              <a:rPr lang="en-US" sz="1100" dirty="0">
                <a:solidFill>
                  <a:schemeClr val="tx2"/>
                </a:solidFill>
                <a:latin typeface="+mn-lt"/>
                <a:ea typeface="+mj-lt"/>
                <a:cs typeface="Calibri"/>
              </a:rPr>
              <a:t>TROLLS Justin Timberlake Can`t stop the feeling: </a:t>
            </a:r>
            <a:r>
              <a:rPr lang="en-US" sz="1100" dirty="0" err="1">
                <a:solidFill>
                  <a:schemeClr val="tx2"/>
                </a:solidFill>
                <a:latin typeface="+mn-lt"/>
                <a:hlinkClick r:id="rId3"/>
              </a:rPr>
              <a:t>Robuste</a:t>
            </a:r>
            <a:r>
              <a:rPr lang="en-US" sz="1100" dirty="0">
                <a:solidFill>
                  <a:schemeClr val="tx2"/>
                </a:solidFill>
                <a:latin typeface="+mn-lt"/>
                <a:hlinkClick r:id="rId3"/>
              </a:rPr>
              <a:t> barn Can't Stop The Feeling.mp4</a:t>
            </a:r>
            <a:r>
              <a:rPr lang="en-US" sz="1100" dirty="0">
                <a:solidFill>
                  <a:schemeClr val="tx2"/>
                </a:solidFill>
                <a:latin typeface="+mn-lt"/>
                <a:ea typeface="+mj-lt"/>
                <a:cs typeface="Calibri"/>
              </a:rPr>
              <a:t> </a:t>
            </a:r>
            <a:r>
              <a:rPr lang="en-US" sz="1100" dirty="0">
                <a:latin typeface="+mn-lt"/>
                <a:ea typeface="+mj-lt"/>
                <a:cs typeface="Calibri"/>
              </a:rPr>
              <a:t> </a:t>
            </a:r>
          </a:p>
          <a:p>
            <a:r>
              <a:rPr lang="en-US" sz="1100" dirty="0" err="1">
                <a:latin typeface="+mn-lt"/>
                <a:ea typeface="+mj-lt"/>
                <a:cs typeface="Calibri"/>
              </a:rPr>
              <a:t>Varer</a:t>
            </a:r>
            <a:r>
              <a:rPr lang="en-US" sz="1100" dirty="0">
                <a:latin typeface="+mn-lt"/>
                <a:ea typeface="+mj-lt"/>
                <a:cs typeface="Calibri"/>
              </a:rPr>
              <a:t> ca 3 </a:t>
            </a:r>
            <a:r>
              <a:rPr lang="en-US" sz="1100" dirty="0" err="1">
                <a:latin typeface="+mn-lt"/>
                <a:ea typeface="+mj-lt"/>
                <a:cs typeface="Calibri"/>
              </a:rPr>
              <a:t>minutter</a:t>
            </a:r>
            <a:endParaRPr lang="nb-NO" sz="1100" dirty="0">
              <a:latin typeface="+mn-lt"/>
              <a:cs typeface="Calibri"/>
            </a:endParaRPr>
          </a:p>
          <a:p>
            <a:endParaRPr lang="nb-NO" dirty="0"/>
          </a:p>
        </p:txBody>
      </p:sp>
      <p:sp>
        <p:nvSpPr>
          <p:cNvPr id="4" name="Plassholder for lysbildenummer 3"/>
          <p:cNvSpPr>
            <a:spLocks noGrp="1"/>
          </p:cNvSpPr>
          <p:nvPr>
            <p:ph type="sldNum" sz="quarter" idx="5"/>
          </p:nvPr>
        </p:nvSpPr>
        <p:spPr/>
        <p:txBody>
          <a:bodyPr/>
          <a:lstStyle/>
          <a:p>
            <a:fld id="{6C0F3F83-6843-40DB-B03D-9B2BA8FD7A9C}" type="slidenum">
              <a:rPr lang="nb-NO" smtClean="0"/>
              <a:t>2</a:t>
            </a:fld>
            <a:endParaRPr lang="nb-NO"/>
          </a:p>
        </p:txBody>
      </p:sp>
    </p:spTree>
    <p:extLst>
      <p:ext uri="{BB962C8B-B14F-4D97-AF65-F5344CB8AC3E}">
        <p14:creationId xmlns:p14="http://schemas.microsoft.com/office/powerpoint/2010/main" val="329865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a:t>Pusteøvelse – blåse ut lysene.</a:t>
            </a:r>
            <a:r>
              <a:rPr lang="nb-NO" sz="1100" b="0" i="0" dirty="0">
                <a:solidFill>
                  <a:srgbClr val="000000"/>
                </a:solidFill>
                <a:effectLst/>
                <a:latin typeface="Calibri" panose="020F0502020204030204" pitchFamily="34" charset="0"/>
              </a:rPr>
              <a:t> Når du skal gjennomføre pusteøvelsen med elevene, velger du selv om du vil vise filmen eller om du modellerer selv. </a:t>
            </a:r>
            <a:endParaRPr lang="nb-NO" sz="1100"/>
          </a:p>
        </p:txBody>
      </p:sp>
      <p:sp>
        <p:nvSpPr>
          <p:cNvPr id="4" name="Plassholder for lysbildenummer 3"/>
          <p:cNvSpPr>
            <a:spLocks noGrp="1"/>
          </p:cNvSpPr>
          <p:nvPr>
            <p:ph type="sldNum" sz="quarter" idx="5"/>
          </p:nvPr>
        </p:nvSpPr>
        <p:spPr/>
        <p:txBody>
          <a:bodyPr/>
          <a:lstStyle/>
          <a:p>
            <a:fld id="{6C0F3F83-6843-40DB-B03D-9B2BA8FD7A9C}" type="slidenum">
              <a:rPr lang="nb-NO" smtClean="0"/>
              <a:t>3</a:t>
            </a:fld>
            <a:endParaRPr lang="nb-NO"/>
          </a:p>
        </p:txBody>
      </p:sp>
    </p:spTree>
    <p:extLst>
      <p:ext uri="{BB962C8B-B14F-4D97-AF65-F5344CB8AC3E}">
        <p14:creationId xmlns:p14="http://schemas.microsoft.com/office/powerpoint/2010/main" val="334039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a:t>I dag skal vi snakke om tanker og hvordan det vi tenker kan påvirke hvordan vi føler oss. Vi skal se en film om en gutt som veldig redd for å hoppe fra 5-meteren. I filmen får vi se at han tenker tanker som gjør at han blir enda mer redd for å hoppe, disse er merket i rødt. Etter hvert kommer gutten på mer hjelpende tanker, som gjør at han blir mindre redd. Disse tankene er merket i grønt. Det vi tenker kan altså påvirke hvordan vi føler oss! </a:t>
            </a:r>
          </a:p>
        </p:txBody>
      </p:sp>
      <p:sp>
        <p:nvSpPr>
          <p:cNvPr id="4" name="Plassholder for lysbildenummer 3"/>
          <p:cNvSpPr>
            <a:spLocks noGrp="1"/>
          </p:cNvSpPr>
          <p:nvPr>
            <p:ph type="sldNum" sz="quarter" idx="5"/>
          </p:nvPr>
        </p:nvSpPr>
        <p:spPr/>
        <p:txBody>
          <a:bodyPr/>
          <a:lstStyle/>
          <a:p>
            <a:fld id="{6C0F3F83-6843-40DB-B03D-9B2BA8FD7A9C}" type="slidenum">
              <a:rPr lang="nb-NO" smtClean="0"/>
              <a:t>4</a:t>
            </a:fld>
            <a:endParaRPr lang="nb-NO"/>
          </a:p>
        </p:txBody>
      </p:sp>
    </p:spTree>
    <p:extLst>
      <p:ext uri="{BB962C8B-B14F-4D97-AF65-F5344CB8AC3E}">
        <p14:creationId xmlns:p14="http://schemas.microsoft.com/office/powerpoint/2010/main" val="2643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err="1">
                <a:cs typeface="Calibri"/>
              </a:rPr>
              <a:t>Varighet</a:t>
            </a:r>
            <a:r>
              <a:rPr lang="en-US" sz="1100">
                <a:cs typeface="Calibri"/>
              </a:rPr>
              <a:t>: 2.25 </a:t>
            </a:r>
            <a:r>
              <a:rPr lang="en-US" sz="1100" err="1">
                <a:cs typeface="Calibri"/>
              </a:rPr>
              <a:t>minutter</a:t>
            </a:r>
            <a:endParaRPr lang="en-US" sz="1100">
              <a:cs typeface="Calibri"/>
            </a:endParaRPr>
          </a:p>
        </p:txBody>
      </p:sp>
      <p:sp>
        <p:nvSpPr>
          <p:cNvPr id="4" name="Slide Number Placeholder 3"/>
          <p:cNvSpPr>
            <a:spLocks noGrp="1"/>
          </p:cNvSpPr>
          <p:nvPr>
            <p:ph type="sldNum" sz="quarter" idx="5"/>
          </p:nvPr>
        </p:nvSpPr>
        <p:spPr/>
        <p:txBody>
          <a:bodyPr/>
          <a:lstStyle/>
          <a:p>
            <a:fld id="{6C0F3F83-6843-40DB-B03D-9B2BA8FD7A9C}" type="slidenum">
              <a:rPr lang="nb-NO" smtClean="0"/>
              <a:t>5</a:t>
            </a:fld>
            <a:endParaRPr lang="nb-NO"/>
          </a:p>
        </p:txBody>
      </p:sp>
    </p:spTree>
    <p:extLst>
      <p:ext uri="{BB962C8B-B14F-4D97-AF65-F5344CB8AC3E}">
        <p14:creationId xmlns:p14="http://schemas.microsoft.com/office/powerpoint/2010/main" val="3535054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a:t>Bør vi alltid høre på tankene våre?</a:t>
            </a:r>
          </a:p>
          <a:p>
            <a:endParaRPr lang="nb-NO" sz="1100" dirty="0"/>
          </a:p>
          <a:p>
            <a:r>
              <a:rPr lang="nb-NO" sz="1100" dirty="0"/>
              <a:t>La elevene komme med egne forslag, lærer kommer med forslag ved behov. </a:t>
            </a:r>
          </a:p>
          <a:p>
            <a:r>
              <a:rPr lang="nb-NO" sz="1100" i="1" dirty="0"/>
              <a:t>For eksempel:</a:t>
            </a:r>
          </a:p>
          <a:p>
            <a:r>
              <a:rPr lang="nb-NO" sz="1100" i="1" dirty="0"/>
              <a:t>Vi skal ikke alltid høre på tankene våre. Noen ganger gjør tankene at vi blir mer sinte, triste eller redde. </a:t>
            </a:r>
          </a:p>
          <a:p>
            <a:r>
              <a:rPr lang="nb-NO" sz="1100" i="1" dirty="0"/>
              <a:t>I denne filmen hadde gutten vanskelige tanker fordi han var redd, og disse tankene gjorde at han ble enda mer redd. Til slutt klarte han å komme på mer hjelpsomme tanker som gjorde at han turte å hoppe til slutt. Han klarte å endre tankene sine. Det kan være vanskelig å endre tankene sine, fordi de er styrt av følelser. Ved å snakke med noen om det man tenker, kan det bli lettere å få mer hjelpsomme tanker. </a:t>
            </a:r>
          </a:p>
          <a:p>
            <a:endParaRPr lang="nb-NO" sz="1100" i="1" dirty="0"/>
          </a:p>
          <a:p>
            <a:r>
              <a:rPr lang="nb-NO" sz="1100" i="1" dirty="0"/>
              <a:t>Et annet eksempel kan være at en person ikke hilser eller ser på deg når du går forbi i skolegården. Da kan du tenke at han /hun er sur eller ikke liker deg, mens personen kanskje ikke så deg, eller tenkte på noe helt annet. Det er ikke alltid at tankene våre har rett. Derfor er det lurt å sjekke ut om det vi tenker faktisk stemmer med det som er sant. Det kan vi gjøre ved å spørre.</a:t>
            </a:r>
          </a:p>
          <a:p>
            <a:endParaRPr lang="nb-NO" dirty="0"/>
          </a:p>
        </p:txBody>
      </p:sp>
      <p:sp>
        <p:nvSpPr>
          <p:cNvPr id="4" name="Plassholder for lysbildenummer 3"/>
          <p:cNvSpPr>
            <a:spLocks noGrp="1"/>
          </p:cNvSpPr>
          <p:nvPr>
            <p:ph type="sldNum" sz="quarter" idx="5"/>
          </p:nvPr>
        </p:nvSpPr>
        <p:spPr/>
        <p:txBody>
          <a:bodyPr/>
          <a:lstStyle/>
          <a:p>
            <a:fld id="{6C0F3F83-6843-40DB-B03D-9B2BA8FD7A9C}" type="slidenum">
              <a:rPr lang="nb-NO" smtClean="0"/>
              <a:t>6</a:t>
            </a:fld>
            <a:endParaRPr lang="nb-NO"/>
          </a:p>
        </p:txBody>
      </p:sp>
    </p:spTree>
    <p:extLst>
      <p:ext uri="{BB962C8B-B14F-4D97-AF65-F5344CB8AC3E}">
        <p14:creationId xmlns:p14="http://schemas.microsoft.com/office/powerpoint/2010/main" val="108347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Hvordan henger tankene og følelsene våre sammen?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La elevene komme med forslag, lærer kommer med forslag ved behov.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t>For eksempel: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t>Tankene og følelsene våre er et hjelpelag. Tankene passer på oss sammen med følelsene.  Ofte tenker vi glade tanker når vi er glade og triste tanker når vi er triste. Noen ganger kan det vi tenker gjøre oss enda mer triste, sinte eller redde. Det vi tenker kan påvirke det vi føler, og det vi føler kan påvirke det vi tenker. </a:t>
            </a:r>
          </a:p>
        </p:txBody>
      </p:sp>
      <p:sp>
        <p:nvSpPr>
          <p:cNvPr id="4" name="Plassholder for lysbildenummer 3"/>
          <p:cNvSpPr>
            <a:spLocks noGrp="1"/>
          </p:cNvSpPr>
          <p:nvPr>
            <p:ph type="sldNum" sz="quarter" idx="5"/>
          </p:nvPr>
        </p:nvSpPr>
        <p:spPr/>
        <p:txBody>
          <a:bodyPr/>
          <a:lstStyle/>
          <a:p>
            <a:fld id="{6C0F3F83-6843-40DB-B03D-9B2BA8FD7A9C}" type="slidenum">
              <a:rPr lang="nb-NO" smtClean="0"/>
              <a:t>7</a:t>
            </a:fld>
            <a:endParaRPr lang="nb-NO"/>
          </a:p>
        </p:txBody>
      </p:sp>
    </p:spTree>
    <p:extLst>
      <p:ext uri="{BB962C8B-B14F-4D97-AF65-F5344CB8AC3E}">
        <p14:creationId xmlns:p14="http://schemas.microsoft.com/office/powerpoint/2010/main" val="69220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Hva kan du gjøre hvis du har vonde tanker?</a:t>
            </a:r>
          </a:p>
          <a:p>
            <a:endParaRPr lang="nb-NO" sz="1100" dirty="0"/>
          </a:p>
          <a:p>
            <a:r>
              <a:rPr lang="nb-NO" sz="1100" dirty="0"/>
              <a:t>La elevene komme med forslag. Lærer kommer med forslag ved behov. </a:t>
            </a:r>
          </a:p>
          <a:p>
            <a:r>
              <a:rPr lang="nb-NO" sz="1100" i="1" dirty="0"/>
              <a:t>For eksempel:</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100" i="1" dirty="0"/>
              <a:t>Snakke med en voksen. Det hjelper å snakke om det. Å dele de vonde </a:t>
            </a:r>
            <a:r>
              <a:rPr lang="nn-NO" sz="1100" i="1" dirty="0" err="1"/>
              <a:t>tankene</a:t>
            </a:r>
            <a:r>
              <a:rPr lang="nn-NO" sz="1100" i="1" dirty="0"/>
              <a:t> med </a:t>
            </a:r>
            <a:r>
              <a:rPr lang="nn-NO" sz="1100" i="1" dirty="0" err="1"/>
              <a:t>noen</a:t>
            </a:r>
            <a:r>
              <a:rPr lang="nn-NO" sz="1100" i="1" dirty="0"/>
              <a:t> </a:t>
            </a:r>
            <a:r>
              <a:rPr lang="nn-NO" sz="1100" i="1" dirty="0" err="1"/>
              <a:t>gjør</a:t>
            </a:r>
            <a:r>
              <a:rPr lang="nn-NO" sz="1100" i="1" dirty="0"/>
              <a:t> at de kan bli mindre vonde. Den </a:t>
            </a:r>
            <a:r>
              <a:rPr lang="nn-NO" sz="1100" i="1" dirty="0" err="1"/>
              <a:t>voksne</a:t>
            </a:r>
            <a:r>
              <a:rPr lang="nn-NO" sz="1100" i="1" dirty="0"/>
              <a:t> kan også hjelpe til med å komme på </a:t>
            </a:r>
            <a:r>
              <a:rPr lang="nn-NO" sz="1100" i="1" dirty="0" err="1"/>
              <a:t>mer</a:t>
            </a:r>
            <a:r>
              <a:rPr lang="nn-NO" sz="1100" i="1" dirty="0"/>
              <a:t> </a:t>
            </a:r>
            <a:r>
              <a:rPr lang="nn-NO" sz="1100" i="1" dirty="0" err="1"/>
              <a:t>hjelpsomme</a:t>
            </a:r>
            <a:r>
              <a:rPr lang="nn-NO" sz="1100" i="1" dirty="0"/>
              <a:t> </a:t>
            </a:r>
            <a:r>
              <a:rPr lang="nn-NO" sz="1100" i="1" dirty="0" err="1"/>
              <a:t>tanker</a:t>
            </a:r>
            <a:r>
              <a:rPr lang="nn-NO" sz="1100" i="1" dirty="0"/>
              <a:t>.</a:t>
            </a:r>
          </a:p>
          <a:p>
            <a:endParaRPr lang="nb-NO" sz="1100" dirty="0"/>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6C0F3F83-6843-40DB-B03D-9B2BA8FD7A9C}" type="slidenum">
              <a:rPr lang="nb-NO" smtClean="0"/>
              <a:t>8</a:t>
            </a:fld>
            <a:endParaRPr lang="nb-NO"/>
          </a:p>
        </p:txBody>
      </p:sp>
    </p:spTree>
    <p:extLst>
      <p:ext uri="{BB962C8B-B14F-4D97-AF65-F5344CB8AC3E}">
        <p14:creationId xmlns:p14="http://schemas.microsoft.com/office/powerpoint/2010/main" val="15218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dirty="0"/>
              <a:t>Dette er leker som viser </a:t>
            </a:r>
            <a:r>
              <a:rPr lang="nn-NO" sz="1100" dirty="0" err="1"/>
              <a:t>hvor</a:t>
            </a:r>
            <a:r>
              <a:rPr lang="nn-NO" sz="1100" dirty="0"/>
              <a:t> god hjernen vår er til å huske og å legge merke til 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100" dirty="0"/>
          </a:p>
          <a:p>
            <a:pPr algn="just">
              <a:defRPr/>
            </a:pPr>
            <a:r>
              <a:rPr lang="nn-NO" sz="1100" b="1" dirty="0"/>
              <a:t>Kims lek:</a:t>
            </a:r>
            <a:endParaRPr lang="nn-NO" sz="1100" dirty="0"/>
          </a:p>
          <a:p>
            <a:pPr algn="l"/>
            <a:r>
              <a:rPr lang="nb-NO" sz="1800" i="1" dirty="0">
                <a:solidFill>
                  <a:srgbClr val="000000"/>
                </a:solidFill>
                <a:effectLst/>
                <a:latin typeface="Calibri" panose="020F0502020204030204" pitchFamily="34" charset="0"/>
                <a:ea typeface="Calibri" panose="020F0502020204030204" pitchFamily="34" charset="0"/>
              </a:rPr>
              <a:t>Formål:</a:t>
            </a:r>
            <a:r>
              <a:rPr lang="nb-NO" sz="1800" dirty="0">
                <a:solidFill>
                  <a:srgbClr val="000000"/>
                </a:solidFill>
                <a:effectLst/>
                <a:latin typeface="Calibri" panose="020F0502020204030204" pitchFamily="34" charset="0"/>
                <a:ea typeface="Calibri" panose="020F0502020204030204" pitchFamily="34" charset="0"/>
              </a:rPr>
              <a:t> Konsentrasjon og minnetrening</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Utstyr:</a:t>
            </a:r>
            <a:r>
              <a:rPr lang="nb-NO" sz="1800" dirty="0">
                <a:solidFill>
                  <a:srgbClr val="000000"/>
                </a:solidFill>
                <a:effectLst/>
                <a:latin typeface="Calibri" panose="020F0502020204030204" pitchFamily="34" charset="0"/>
                <a:ea typeface="Calibri" panose="020F0502020204030204" pitchFamily="34" charset="0"/>
              </a:rPr>
              <a:t> Teppe, 10-15 ting, lapp og blyant til hver gruppe </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Beskrivelse:</a:t>
            </a:r>
            <a:r>
              <a:rPr lang="nb-NO" sz="1800" dirty="0">
                <a:solidFill>
                  <a:srgbClr val="000000"/>
                </a:solidFill>
                <a:effectLst/>
                <a:latin typeface="Calibri" panose="020F0502020204030204" pitchFamily="34" charset="0"/>
                <a:ea typeface="Calibri" panose="020F0502020204030204" pitchFamily="34" charset="0"/>
              </a:rPr>
              <a:t> Lærer tar med 10-15 små ting til timen som kan legges på et bord eller på gulvet. La elevene stå og se på dem i 15 sekunder, og legg så ett teppe eller ett håndkle over. Elevene skal nå samarbeide i 3 grupper og prøve å huske alle tingene og gjerne skrive dem på en lapp. Hvem av gruppene klarer å komme på flest ting?</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 </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Tips: Velg en ordstyrer som passer på at alle på gruppa skal få sagt noe. Velg to på hver gruppe til å skrive.</a:t>
            </a:r>
            <a:endParaRPr lang="nb-NO" sz="1800" dirty="0">
              <a:effectLst/>
              <a:latin typeface="Times New Roman" panose="02020603050405020304" pitchFamily="18" charset="0"/>
              <a:ea typeface="Yu Mincho" panose="02020400000000000000" pitchFamily="18" charset="-128"/>
            </a:endParaRPr>
          </a:p>
          <a:p>
            <a:pPr marL="0" marR="0" lvl="0" indent="0" algn="l" defTabSz="914400">
              <a:lnSpc>
                <a:spcPct val="100000"/>
              </a:lnSpc>
              <a:spcBef>
                <a:spcPts val="0"/>
              </a:spcBef>
              <a:spcAft>
                <a:spcPts val="0"/>
              </a:spcAft>
              <a:buClrTx/>
              <a:buSzTx/>
              <a:buFontTx/>
              <a:buNone/>
              <a:tabLst/>
              <a:defRPr/>
            </a:pPr>
            <a:endParaRPr lang="nn-NO" sz="110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100" dirty="0"/>
          </a:p>
          <a:p>
            <a:pPr>
              <a:defRPr/>
            </a:pPr>
            <a:r>
              <a:rPr lang="nn-NO" sz="1100" b="1" dirty="0" err="1">
                <a:ea typeface="Calibri"/>
                <a:cs typeface="Calibri"/>
              </a:rPr>
              <a:t>Hva</a:t>
            </a:r>
            <a:r>
              <a:rPr lang="nn-NO" sz="1100" b="1" dirty="0">
                <a:ea typeface="Calibri"/>
                <a:cs typeface="Calibri"/>
              </a:rPr>
              <a:t> er </a:t>
            </a:r>
            <a:r>
              <a:rPr lang="nn-NO" sz="1100" b="1" dirty="0" err="1">
                <a:ea typeface="Calibri"/>
                <a:cs typeface="Calibri"/>
              </a:rPr>
              <a:t>forandret</a:t>
            </a:r>
            <a:r>
              <a:rPr lang="nn-NO" sz="1100" b="1" dirty="0">
                <a:ea typeface="Calibri"/>
                <a:cs typeface="Calibri"/>
              </a:rPr>
              <a:t>?:</a:t>
            </a:r>
          </a:p>
          <a:p>
            <a:pPr algn="l"/>
            <a:r>
              <a:rPr lang="nb-NO" sz="1800" i="1" dirty="0">
                <a:solidFill>
                  <a:srgbClr val="000000"/>
                </a:solidFill>
                <a:effectLst/>
                <a:latin typeface="Calibri" panose="020F0502020204030204" pitchFamily="34" charset="0"/>
                <a:ea typeface="Calibri" panose="020F0502020204030204" pitchFamily="34" charset="0"/>
              </a:rPr>
              <a:t>Formål:</a:t>
            </a:r>
            <a:r>
              <a:rPr lang="nb-NO" sz="1800" dirty="0">
                <a:solidFill>
                  <a:srgbClr val="000000"/>
                </a:solidFill>
                <a:effectLst/>
                <a:latin typeface="Calibri" panose="020F0502020204030204" pitchFamily="34" charset="0"/>
                <a:ea typeface="Calibri" panose="020F0502020204030204" pitchFamily="34" charset="0"/>
              </a:rPr>
              <a:t> Hukommelse, fellesskap</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Beskrivelse:</a:t>
            </a:r>
            <a:r>
              <a:rPr lang="nb-NO" sz="1800" dirty="0">
                <a:solidFill>
                  <a:srgbClr val="000000"/>
                </a:solidFill>
                <a:effectLst/>
                <a:latin typeface="Calibri" panose="020F0502020204030204" pitchFamily="34" charset="0"/>
                <a:ea typeface="Calibri" panose="020F0502020204030204" pitchFamily="34" charset="0"/>
              </a:rPr>
              <a:t> Del klassen i to og still elevene på to rekker. De to rekkene skal stirre på hverandre og prøve å huske alt med den andre rekka. Så skal den ene rekka snu seg og se i veggen, gjerne også holde for ørene og lukke øynene. Den rekka som står igjen, skal lage noen forandringer. Noen bytter plass, noen kan bytte genser. Noen kan holde noe. Rett og slett gjøre små endringer som de andre skal prøve å finne ut av. Når de er klare, sier de: «Hva har forandret seg?». Resten av klassen snur seg tilbake og skal sammen prøve å oppdage alt som er endret. Etterpå byttes oppgavene om, så alle får prøvd.</a:t>
            </a:r>
            <a:endParaRPr lang="nb-NO" sz="1800" dirty="0">
              <a:effectLst/>
              <a:latin typeface="Times New Roman" panose="02020603050405020304" pitchFamily="18" charset="0"/>
              <a:ea typeface="Yu Mincho" panose="02020400000000000000" pitchFamily="18" charset="-128"/>
            </a:endParaRPr>
          </a:p>
          <a:p>
            <a:pPr>
              <a:defRPr/>
            </a:pPr>
            <a:endParaRPr lang="nn-NO" sz="1100" b="1" dirty="0">
              <a:ea typeface="Calibri"/>
              <a:cs typeface="Calibri"/>
            </a:endParaRPr>
          </a:p>
        </p:txBody>
      </p:sp>
      <p:sp>
        <p:nvSpPr>
          <p:cNvPr id="4" name="Plassholder for lysbildenummer 3"/>
          <p:cNvSpPr>
            <a:spLocks noGrp="1"/>
          </p:cNvSpPr>
          <p:nvPr>
            <p:ph type="sldNum" sz="quarter" idx="5"/>
          </p:nvPr>
        </p:nvSpPr>
        <p:spPr/>
        <p:txBody>
          <a:bodyPr/>
          <a:lstStyle/>
          <a:p>
            <a:fld id="{85309DD8-3CBF-4410-BC9C-10AF8A9ABAD7}" type="slidenum">
              <a:rPr lang="nb-NO" smtClean="0"/>
              <a:t>9</a:t>
            </a:fld>
            <a:endParaRPr lang="nb-NO"/>
          </a:p>
        </p:txBody>
      </p:sp>
    </p:spTree>
    <p:extLst>
      <p:ext uri="{BB962C8B-B14F-4D97-AF65-F5344CB8AC3E}">
        <p14:creationId xmlns:p14="http://schemas.microsoft.com/office/powerpoint/2010/main" val="141365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F0230A-4E13-DDCD-0FBB-FC6A51E9ACF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263690A-D184-CF17-79A3-4B5FBA8A2A3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2083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75491771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319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9"/>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 id="2147483692"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s/OPVRobustebarn-prosjekt/EXQ13o7HaitOqFLpZvLfiSUB8QMwKKpeRnCFG2w3ivtPgQ?e=uI0SvL&amp;nav=eyJyZWZlcnJhbEluZm8iOnsicmVmZXJyYWxBcHAiOiJTdHJlYW1XZWJBcHAiLCJyZWZlcnJhbFZpZXciOiJTaGFyZURpYWxvZyIsInJlZmVycmFsQXBwUGxhdGZvcm0iOiJXZWIiLCJyZWZlcnJhbE1vZGUiOiJ2aWV3In19"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OU-aefXmkUw"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e3xfCgelYKE"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ltLang="nb-NO">
                <a:solidFill>
                  <a:srgbClr val="009999"/>
                </a:solidFill>
                <a:latin typeface="Georgia"/>
              </a:rPr>
              <a:t>Tanker 4.trinn</a:t>
            </a:r>
            <a:endParaRPr lang="nb-NO"/>
          </a:p>
        </p:txBody>
      </p:sp>
    </p:spTree>
    <p:extLst>
      <p:ext uri="{BB962C8B-B14F-4D97-AF65-F5344CB8AC3E}">
        <p14:creationId xmlns:p14="http://schemas.microsoft.com/office/powerpoint/2010/main" val="363859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754490" cy="1325563"/>
          </a:xfrm>
        </p:spPr>
        <p:txBody>
          <a:bodyPr lIns="91440" tIns="45720" rIns="91440" bIns="45720" anchor="t"/>
          <a:lstStyle/>
          <a:p>
            <a:br>
              <a:rPr lang="nb-NO"/>
            </a:br>
            <a:r>
              <a:rPr lang="nb-NO" sz="600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197642" y="2304762"/>
            <a:ext cx="6366651" cy="3806248"/>
          </a:xfrm>
        </p:spPr>
        <p:txBody>
          <a:bodyPr lIns="91440" tIns="45720" rIns="91440" bIns="45720" anchor="t"/>
          <a:lstStyle/>
          <a:p>
            <a:pPr marL="0" indent="0">
              <a:buNone/>
            </a:pPr>
            <a:endParaRPr lang="nb-NO" sz="2400">
              <a:ea typeface="+mn-lt"/>
              <a:cs typeface="+mn-lt"/>
            </a:endParaRPr>
          </a:p>
          <a:p>
            <a:pPr lvl="2"/>
            <a:r>
              <a:rPr lang="nb-NO" sz="4000">
                <a:solidFill>
                  <a:srgbClr val="009999"/>
                </a:solidFill>
                <a:latin typeface="Georgia"/>
                <a:ea typeface="+mn-lt"/>
                <a:cs typeface="+mn-lt"/>
              </a:rPr>
              <a:t>Hva likte du i dag? </a:t>
            </a:r>
          </a:p>
          <a:p>
            <a:pPr lvl="2"/>
            <a:r>
              <a:rPr lang="nb-NO" sz="4000">
                <a:solidFill>
                  <a:srgbClr val="009999"/>
                </a:solidFill>
                <a:latin typeface="Georgia"/>
                <a:ea typeface="+mn-lt"/>
                <a:cs typeface="+mn-lt"/>
              </a:rPr>
              <a:t>Hva lærte du? </a:t>
            </a:r>
          </a:p>
          <a:p>
            <a:pPr lvl="2"/>
            <a:r>
              <a:rPr lang="nb-NO" sz="4000">
                <a:solidFill>
                  <a:srgbClr val="009999"/>
                </a:solidFill>
                <a:latin typeface="Georgia"/>
                <a:ea typeface="+mn-lt"/>
                <a:cs typeface="+mn-lt"/>
              </a:rPr>
              <a:t>Hvorfor er dette viktig?</a:t>
            </a:r>
          </a:p>
          <a:p>
            <a:pPr lvl="2"/>
            <a:r>
              <a:rPr lang="nb-NO" sz="4000">
                <a:solidFill>
                  <a:srgbClr val="009999"/>
                </a:solidFill>
                <a:latin typeface="Georgia"/>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B084F0F-AA6F-5F71-625D-092A45FDAA52}"/>
              </a:ext>
            </a:extLst>
          </p:cNvPr>
          <p:cNvSpPr txBox="1">
            <a:spLocks/>
          </p:cNvSpPr>
          <p:nvPr/>
        </p:nvSpPr>
        <p:spPr>
          <a:xfrm>
            <a:off x="1219200" y="2448134"/>
            <a:ext cx="8241315" cy="46255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6000">
                <a:solidFill>
                  <a:schemeClr val="tx2"/>
                </a:solidFill>
                <a:latin typeface="Georgia"/>
                <a:hlinkClick r:id="rId3">
                  <a:extLst>
                    <a:ext uri="{A12FA001-AC4F-418D-AE19-62706E023703}">
                      <ahyp:hlinkClr xmlns:ahyp="http://schemas.microsoft.com/office/drawing/2018/hyperlinkcolor" val="tx"/>
                    </a:ext>
                  </a:extLst>
                </a:hlinkClick>
              </a:rPr>
              <a:t>Inngangsmusikk</a:t>
            </a:r>
            <a:endParaRPr lang="nb-NO" sz="6000">
              <a:solidFill>
                <a:schemeClr val="tx2"/>
              </a:solidFill>
              <a:latin typeface="Georgia"/>
              <a:cs typeface="Calibri"/>
            </a:endParaRPr>
          </a:p>
          <a:p>
            <a:pPr marL="0" indent="0">
              <a:buNone/>
            </a:pPr>
            <a:endParaRPr lang="nb-NO" sz="2400" b="1">
              <a:solidFill>
                <a:schemeClr val="tx2"/>
              </a:solidFill>
              <a:latin typeface="Georgia"/>
            </a:endParaRPr>
          </a:p>
          <a:p>
            <a:pPr marL="0" indent="0">
              <a:buFont typeface="Arial" panose="020B0604020202020204" pitchFamily="34" charset="0"/>
              <a:buNone/>
            </a:pPr>
            <a:endParaRPr lang="nb-NO" sz="2400" b="1">
              <a:solidFill>
                <a:schemeClr val="tx2"/>
              </a:solidFill>
              <a:ea typeface="Calibri"/>
              <a:cs typeface="Calibri"/>
            </a:endParaRPr>
          </a:p>
          <a:p>
            <a:pPr marL="0" indent="0">
              <a:buFont typeface="Arial" panose="020B0604020202020204" pitchFamily="34" charset="0"/>
              <a:buNone/>
            </a:pPr>
            <a:endParaRPr lang="nb-NO" sz="1600" b="1">
              <a:solidFill>
                <a:schemeClr val="tx2"/>
              </a:solidFill>
              <a:ea typeface="Calibri" panose="020F0502020204030204"/>
              <a:cs typeface="Calibri" panose="020F0502020204030204"/>
            </a:endParaRPr>
          </a:p>
        </p:txBody>
      </p:sp>
    </p:spTree>
    <p:extLst>
      <p:ext uri="{BB962C8B-B14F-4D97-AF65-F5344CB8AC3E}">
        <p14:creationId xmlns:p14="http://schemas.microsoft.com/office/powerpoint/2010/main" val="89705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a:xfrm>
            <a:off x="1443090" y="1003156"/>
            <a:ext cx="7540488" cy="2852737"/>
          </a:xfrm>
        </p:spPr>
        <p:txBody>
          <a:bodyPr/>
          <a:lstStyle/>
          <a:p>
            <a:r>
              <a:rPr lang="nb-NO" b="0">
                <a:solidFill>
                  <a:schemeClr val="tx2"/>
                </a:solidFill>
                <a:latin typeface="Georgia"/>
                <a:cs typeface="Calibri"/>
                <a:hlinkClick r:id="rId3">
                  <a:extLst>
                    <a:ext uri="{A12FA001-AC4F-418D-AE19-62706E023703}">
                      <ahyp:hlinkClr xmlns:ahyp="http://schemas.microsoft.com/office/drawing/2018/hyperlinkcolor" val="tx"/>
                    </a:ext>
                  </a:extLst>
                </a:hlinkClick>
              </a:rPr>
              <a:t>Pust og bevegelse</a:t>
            </a:r>
            <a:endParaRPr lang="nb-NO" b="0">
              <a:solidFill>
                <a:schemeClr val="tx2"/>
              </a:solidFill>
              <a:latin typeface="Georgia"/>
              <a:cs typeface="Calibri"/>
            </a:endParaRPr>
          </a:p>
        </p:txBody>
      </p:sp>
    </p:spTree>
    <p:extLst>
      <p:ext uri="{BB962C8B-B14F-4D97-AF65-F5344CB8AC3E}">
        <p14:creationId xmlns:p14="http://schemas.microsoft.com/office/powerpoint/2010/main" val="312322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0C28418F-F80C-2A60-26BE-70B8FE0CC65D}"/>
              </a:ext>
            </a:extLst>
          </p:cNvPr>
          <p:cNvSpPr>
            <a:spLocks noGrp="1"/>
          </p:cNvSpPr>
          <p:nvPr>
            <p:ph type="body" idx="10"/>
          </p:nvPr>
        </p:nvSpPr>
        <p:spPr>
          <a:xfrm>
            <a:off x="718931" y="326335"/>
            <a:ext cx="6648571" cy="1262269"/>
          </a:xfrm>
        </p:spPr>
        <p:txBody>
          <a:bodyPr/>
          <a:lstStyle/>
          <a:p>
            <a:r>
              <a:rPr lang="nb-NO" sz="6000">
                <a:solidFill>
                  <a:schemeClr val="tx2"/>
                </a:solidFill>
                <a:latin typeface="Georgia" panose="02040502050405020303" pitchFamily="18" charset="0"/>
              </a:rPr>
              <a:t>I dag skal vi snakke om tanker</a:t>
            </a:r>
          </a:p>
        </p:txBody>
      </p:sp>
      <p:pic>
        <p:nvPicPr>
          <p:cNvPr id="7" name="Plassholder for bilde 6">
            <a:extLst>
              <a:ext uri="{FF2B5EF4-FFF2-40B4-BE49-F238E27FC236}">
                <a16:creationId xmlns:a16="http://schemas.microsoft.com/office/drawing/2014/main" id="{58359DD6-EB62-9E9E-6CA4-926F97A29707}"/>
              </a:ext>
            </a:extLst>
          </p:cNvPr>
          <p:cNvPicPr>
            <a:picLocks noGrp="1" noChangeAspect="1"/>
          </p:cNvPicPr>
          <p:nvPr>
            <p:ph type="pic" idx="1"/>
          </p:nvPr>
        </p:nvPicPr>
        <p:blipFill>
          <a:blip r:embed="rId3"/>
          <a:srcRect t="4931" b="4931"/>
          <a:stretch/>
        </p:blipFill>
        <p:spPr>
          <a:xfrm>
            <a:off x="718931" y="2471530"/>
            <a:ext cx="6096000" cy="3429000"/>
          </a:xfrm>
        </p:spPr>
      </p:pic>
      <p:pic>
        <p:nvPicPr>
          <p:cNvPr id="9" name="Bilde 8">
            <a:extLst>
              <a:ext uri="{FF2B5EF4-FFF2-40B4-BE49-F238E27FC236}">
                <a16:creationId xmlns:a16="http://schemas.microsoft.com/office/drawing/2014/main" id="{C33CD5A7-62B4-8A45-A388-5CD5EBFA9EDD}"/>
              </a:ext>
            </a:extLst>
          </p:cNvPr>
          <p:cNvPicPr>
            <a:picLocks noChangeAspect="1"/>
          </p:cNvPicPr>
          <p:nvPr/>
        </p:nvPicPr>
        <p:blipFill>
          <a:blip r:embed="rId4"/>
          <a:stretch>
            <a:fillRect/>
          </a:stretch>
        </p:blipFill>
        <p:spPr>
          <a:xfrm>
            <a:off x="7364532" y="393656"/>
            <a:ext cx="3514725" cy="2628900"/>
          </a:xfrm>
          <a:prstGeom prst="rect">
            <a:avLst/>
          </a:prstGeom>
        </p:spPr>
      </p:pic>
      <p:pic>
        <p:nvPicPr>
          <p:cNvPr id="11" name="Bilde 10">
            <a:extLst>
              <a:ext uri="{FF2B5EF4-FFF2-40B4-BE49-F238E27FC236}">
                <a16:creationId xmlns:a16="http://schemas.microsoft.com/office/drawing/2014/main" id="{76204C3B-40E8-63EC-1A86-D70A7971A30B}"/>
              </a:ext>
            </a:extLst>
          </p:cNvPr>
          <p:cNvPicPr>
            <a:picLocks noChangeAspect="1"/>
          </p:cNvPicPr>
          <p:nvPr/>
        </p:nvPicPr>
        <p:blipFill>
          <a:blip r:embed="rId5"/>
          <a:stretch>
            <a:fillRect/>
          </a:stretch>
        </p:blipFill>
        <p:spPr>
          <a:xfrm>
            <a:off x="7092519" y="3429000"/>
            <a:ext cx="4275568" cy="2169455"/>
          </a:xfrm>
          <a:prstGeom prst="rect">
            <a:avLst/>
          </a:prstGeom>
        </p:spPr>
      </p:pic>
    </p:spTree>
    <p:extLst>
      <p:ext uri="{BB962C8B-B14F-4D97-AF65-F5344CB8AC3E}">
        <p14:creationId xmlns:p14="http://schemas.microsoft.com/office/powerpoint/2010/main" val="385022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94D6381-5058-7407-94DB-4F21D5FA8B95}"/>
              </a:ext>
            </a:extLst>
          </p:cNvPr>
          <p:cNvSpPr>
            <a:spLocks noGrp="1"/>
          </p:cNvSpPr>
          <p:nvPr>
            <p:ph type="body" idx="10"/>
          </p:nvPr>
        </p:nvSpPr>
        <p:spPr>
          <a:xfrm>
            <a:off x="993914" y="5227983"/>
            <a:ext cx="9082864" cy="1262269"/>
          </a:xfrm>
        </p:spPr>
        <p:txBody>
          <a:bodyPr lIns="91440" tIns="45720" rIns="91440" bIns="45720" anchor="t"/>
          <a:lstStyle/>
          <a:p>
            <a:pPr algn="ctr"/>
            <a:r>
              <a:rPr lang="nb-NO" sz="6000">
                <a:solidFill>
                  <a:schemeClr val="tx2"/>
                </a:solidFill>
                <a:latin typeface="Georgia"/>
                <a:ea typeface="Verdana"/>
                <a:cs typeface="Calibri"/>
                <a:hlinkClick r:id="rId3">
                  <a:extLst>
                    <a:ext uri="{A12FA001-AC4F-418D-AE19-62706E023703}">
                      <ahyp:hlinkClr xmlns:ahyp="http://schemas.microsoft.com/office/drawing/2018/hyperlinkcolor" val="tx"/>
                    </a:ext>
                  </a:extLst>
                </a:hlinkClick>
              </a:rPr>
              <a:t>Vi ser film</a:t>
            </a:r>
            <a:endParaRPr lang="nb-NO" sz="6000">
              <a:solidFill>
                <a:schemeClr val="tx2"/>
              </a:solidFill>
              <a:latin typeface="Georgia"/>
            </a:endParaRPr>
          </a:p>
        </p:txBody>
      </p:sp>
      <p:sp>
        <p:nvSpPr>
          <p:cNvPr id="4" name="TekstSylinder 3">
            <a:extLst>
              <a:ext uri="{FF2B5EF4-FFF2-40B4-BE49-F238E27FC236}">
                <a16:creationId xmlns:a16="http://schemas.microsoft.com/office/drawing/2014/main" id="{8369A85F-A3E7-6046-FF22-AFBBC097E47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6" name="Plassholder for bilde 15">
            <a:extLst>
              <a:ext uri="{FF2B5EF4-FFF2-40B4-BE49-F238E27FC236}">
                <a16:creationId xmlns:a16="http://schemas.microsoft.com/office/drawing/2014/main" id="{3657D15B-8710-561F-A1C4-879F1184BCE6}"/>
              </a:ext>
            </a:extLst>
          </p:cNvPr>
          <p:cNvPicPr>
            <a:picLocks noGrp="1" noChangeAspect="1"/>
          </p:cNvPicPr>
          <p:nvPr>
            <p:ph type="pic" idx="1"/>
          </p:nvPr>
        </p:nvPicPr>
        <p:blipFill>
          <a:blip r:embed="rId4"/>
          <a:srcRect l="4098" r="4098"/>
          <a:stretch/>
        </p:blipFill>
        <p:spPr>
          <a:xfrm>
            <a:off x="1864986" y="531507"/>
            <a:ext cx="7710905" cy="4337384"/>
          </a:xfrm>
        </p:spPr>
      </p:pic>
    </p:spTree>
    <p:extLst>
      <p:ext uri="{BB962C8B-B14F-4D97-AF65-F5344CB8AC3E}">
        <p14:creationId xmlns:p14="http://schemas.microsoft.com/office/powerpoint/2010/main" val="299109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innhold 4">
            <a:extLst>
              <a:ext uri="{FF2B5EF4-FFF2-40B4-BE49-F238E27FC236}">
                <a16:creationId xmlns:a16="http://schemas.microsoft.com/office/drawing/2014/main" id="{F61C4C6B-B45C-79CC-E66B-829828FA93BE}"/>
              </a:ext>
            </a:extLst>
          </p:cNvPr>
          <p:cNvPicPr>
            <a:picLocks noChangeAspect="1"/>
          </p:cNvPicPr>
          <p:nvPr/>
        </p:nvPicPr>
        <p:blipFill rotWithShape="1">
          <a:blip r:embed="rId3"/>
          <a:srcRect/>
          <a:stretch/>
        </p:blipFill>
        <p:spPr>
          <a:xfrm>
            <a:off x="1869392" y="1760070"/>
            <a:ext cx="8164457" cy="4600991"/>
          </a:xfrm>
          <a:prstGeom prst="rect">
            <a:avLst/>
          </a:prstGeom>
        </p:spPr>
      </p:pic>
      <p:sp>
        <p:nvSpPr>
          <p:cNvPr id="3" name="Tittel 1">
            <a:extLst>
              <a:ext uri="{FF2B5EF4-FFF2-40B4-BE49-F238E27FC236}">
                <a16:creationId xmlns:a16="http://schemas.microsoft.com/office/drawing/2014/main" id="{5BE2AD2D-5D13-F7CC-9BB3-B320AC3AD239}"/>
              </a:ext>
            </a:extLst>
          </p:cNvPr>
          <p:cNvSpPr txBox="1">
            <a:spLocks/>
          </p:cNvSpPr>
          <p:nvPr/>
        </p:nvSpPr>
        <p:spPr>
          <a:xfrm>
            <a:off x="232523" y="496939"/>
            <a:ext cx="11726952" cy="744836"/>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a:lstStyle>
          <a:p>
            <a:pPr algn="ctr"/>
            <a:endParaRPr lang="en-US" sz="3600" b="0">
              <a:solidFill>
                <a:schemeClr val="tx2"/>
              </a:solidFill>
              <a:latin typeface="Georgia"/>
              <a:cs typeface="Calibri"/>
            </a:endParaRPr>
          </a:p>
          <a:p>
            <a:pPr algn="ctr"/>
            <a:r>
              <a:rPr lang="en-US" sz="24000" b="0" err="1">
                <a:solidFill>
                  <a:schemeClr val="tx2"/>
                </a:solidFill>
                <a:latin typeface="Georgia"/>
                <a:cs typeface="Calibri"/>
              </a:rPr>
              <a:t>Bør</a:t>
            </a:r>
            <a:r>
              <a:rPr lang="en-US" sz="24000" b="0">
                <a:solidFill>
                  <a:schemeClr val="tx2"/>
                </a:solidFill>
                <a:latin typeface="Georgia"/>
                <a:cs typeface="Calibri"/>
              </a:rPr>
              <a:t> vi </a:t>
            </a:r>
            <a:r>
              <a:rPr lang="en-US" sz="24000" b="0" err="1">
                <a:solidFill>
                  <a:schemeClr val="tx2"/>
                </a:solidFill>
                <a:latin typeface="Georgia"/>
                <a:cs typeface="Calibri"/>
              </a:rPr>
              <a:t>alltid</a:t>
            </a:r>
            <a:r>
              <a:rPr lang="en-US" sz="24000" b="0">
                <a:solidFill>
                  <a:schemeClr val="tx2"/>
                </a:solidFill>
                <a:latin typeface="Georgia"/>
                <a:cs typeface="Calibri"/>
              </a:rPr>
              <a:t> </a:t>
            </a:r>
            <a:r>
              <a:rPr lang="en-US" sz="24000" b="0" err="1">
                <a:solidFill>
                  <a:schemeClr val="tx2"/>
                </a:solidFill>
                <a:latin typeface="Georgia"/>
                <a:cs typeface="Calibri"/>
              </a:rPr>
              <a:t>høre</a:t>
            </a:r>
            <a:r>
              <a:rPr lang="en-US" sz="24000" b="0">
                <a:solidFill>
                  <a:schemeClr val="tx2"/>
                </a:solidFill>
                <a:latin typeface="Georgia"/>
                <a:cs typeface="Calibri"/>
              </a:rPr>
              <a:t> </a:t>
            </a:r>
            <a:r>
              <a:rPr lang="en-US" sz="24000" b="0" err="1">
                <a:solidFill>
                  <a:schemeClr val="tx2"/>
                </a:solidFill>
                <a:latin typeface="Georgia"/>
                <a:cs typeface="Calibri"/>
              </a:rPr>
              <a:t>på</a:t>
            </a:r>
            <a:r>
              <a:rPr lang="en-US" sz="24000" b="0">
                <a:solidFill>
                  <a:schemeClr val="tx2"/>
                </a:solidFill>
                <a:latin typeface="Georgia"/>
                <a:cs typeface="Calibri"/>
              </a:rPr>
              <a:t> </a:t>
            </a:r>
            <a:r>
              <a:rPr lang="en-US" sz="24000" b="0" err="1">
                <a:solidFill>
                  <a:schemeClr val="tx2"/>
                </a:solidFill>
                <a:latin typeface="Georgia"/>
                <a:cs typeface="Calibri"/>
              </a:rPr>
              <a:t>tankene</a:t>
            </a:r>
            <a:r>
              <a:rPr lang="en-US" sz="24000" b="0">
                <a:solidFill>
                  <a:schemeClr val="tx2"/>
                </a:solidFill>
                <a:latin typeface="Georgia"/>
                <a:cs typeface="Calibri"/>
              </a:rPr>
              <a:t> </a:t>
            </a:r>
            <a:r>
              <a:rPr lang="en-US" sz="24000" b="0" err="1">
                <a:solidFill>
                  <a:schemeClr val="tx2"/>
                </a:solidFill>
                <a:latin typeface="Georgia"/>
                <a:cs typeface="Calibri"/>
              </a:rPr>
              <a:t>våre</a:t>
            </a:r>
            <a:r>
              <a:rPr lang="en-US" sz="24000" b="0">
                <a:solidFill>
                  <a:schemeClr val="tx2"/>
                </a:solidFill>
                <a:latin typeface="Georgia"/>
                <a:cs typeface="Calibri"/>
              </a:rPr>
              <a:t>?</a:t>
            </a:r>
            <a:endParaRPr lang="en-US" sz="24000" b="0">
              <a:solidFill>
                <a:schemeClr val="tx2"/>
              </a:solidFill>
              <a:cs typeface="Calibri"/>
            </a:endParaRPr>
          </a:p>
        </p:txBody>
      </p:sp>
    </p:spTree>
    <p:extLst>
      <p:ext uri="{BB962C8B-B14F-4D97-AF65-F5344CB8AC3E}">
        <p14:creationId xmlns:p14="http://schemas.microsoft.com/office/powerpoint/2010/main" val="174337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7CFF9D21-AFCB-28F7-B4F8-1A4A88E933A2}"/>
              </a:ext>
            </a:extLst>
          </p:cNvPr>
          <p:cNvSpPr txBox="1"/>
          <p:nvPr/>
        </p:nvSpPr>
        <p:spPr>
          <a:xfrm>
            <a:off x="1" y="331684"/>
            <a:ext cx="12336378" cy="1938992"/>
          </a:xfrm>
          <a:prstGeom prst="rect">
            <a:avLst/>
          </a:prstGeom>
          <a:noFill/>
        </p:spPr>
        <p:txBody>
          <a:bodyPr wrap="square" lIns="91440" tIns="45720" rIns="91440" bIns="45720" anchor="t">
            <a:spAutoFit/>
          </a:bodyPr>
          <a:lstStyle/>
          <a:p>
            <a:pPr algn="ctr"/>
            <a:r>
              <a:rPr lang="en-US" sz="6000" err="1">
                <a:solidFill>
                  <a:schemeClr val="tx2"/>
                </a:solidFill>
                <a:latin typeface="Georgia"/>
                <a:cs typeface="Calibri"/>
              </a:rPr>
              <a:t>Hvordan</a:t>
            </a:r>
            <a:r>
              <a:rPr lang="en-US" sz="6000">
                <a:solidFill>
                  <a:schemeClr val="tx2"/>
                </a:solidFill>
                <a:latin typeface="Georgia"/>
                <a:cs typeface="Calibri"/>
              </a:rPr>
              <a:t> </a:t>
            </a:r>
            <a:r>
              <a:rPr lang="en-US" sz="6000" err="1">
                <a:solidFill>
                  <a:schemeClr val="tx2"/>
                </a:solidFill>
                <a:latin typeface="Georgia"/>
                <a:cs typeface="Calibri"/>
              </a:rPr>
              <a:t>henger</a:t>
            </a:r>
            <a:r>
              <a:rPr lang="en-US" sz="6000">
                <a:solidFill>
                  <a:schemeClr val="tx2"/>
                </a:solidFill>
                <a:latin typeface="Georgia"/>
                <a:cs typeface="Calibri"/>
              </a:rPr>
              <a:t> </a:t>
            </a:r>
            <a:r>
              <a:rPr lang="en-US" sz="6000" err="1">
                <a:solidFill>
                  <a:schemeClr val="tx2"/>
                </a:solidFill>
                <a:latin typeface="Georgia"/>
                <a:cs typeface="Calibri"/>
              </a:rPr>
              <a:t>tankene</a:t>
            </a:r>
            <a:r>
              <a:rPr lang="en-US" sz="6000">
                <a:solidFill>
                  <a:schemeClr val="tx2"/>
                </a:solidFill>
                <a:latin typeface="Georgia"/>
                <a:cs typeface="Calibri"/>
              </a:rPr>
              <a:t> og </a:t>
            </a:r>
            <a:r>
              <a:rPr lang="en-US" sz="6000" err="1">
                <a:solidFill>
                  <a:schemeClr val="tx2"/>
                </a:solidFill>
                <a:latin typeface="Georgia"/>
                <a:cs typeface="Calibri"/>
              </a:rPr>
              <a:t>følelsene</a:t>
            </a:r>
            <a:r>
              <a:rPr lang="en-US" sz="6000">
                <a:solidFill>
                  <a:schemeClr val="tx2"/>
                </a:solidFill>
                <a:latin typeface="Georgia"/>
                <a:cs typeface="Calibri"/>
              </a:rPr>
              <a:t> </a:t>
            </a:r>
            <a:r>
              <a:rPr lang="en-US" sz="6000" err="1">
                <a:solidFill>
                  <a:schemeClr val="tx2"/>
                </a:solidFill>
                <a:latin typeface="Georgia"/>
                <a:cs typeface="Calibri"/>
              </a:rPr>
              <a:t>våre</a:t>
            </a:r>
            <a:r>
              <a:rPr lang="en-US" sz="6000">
                <a:solidFill>
                  <a:schemeClr val="tx2"/>
                </a:solidFill>
                <a:latin typeface="Georgia"/>
                <a:cs typeface="Calibri"/>
              </a:rPr>
              <a:t> </a:t>
            </a:r>
            <a:r>
              <a:rPr lang="en-US" sz="6000" err="1">
                <a:solidFill>
                  <a:schemeClr val="tx2"/>
                </a:solidFill>
                <a:latin typeface="Georgia"/>
                <a:cs typeface="Calibri"/>
              </a:rPr>
              <a:t>sammen</a:t>
            </a:r>
            <a:r>
              <a:rPr lang="en-US" sz="6000">
                <a:solidFill>
                  <a:schemeClr val="tx2"/>
                </a:solidFill>
                <a:latin typeface="Georgia"/>
                <a:cs typeface="Calibri"/>
              </a:rPr>
              <a:t>?</a:t>
            </a:r>
            <a:endParaRPr lang="nb-NO" sz="6000">
              <a:solidFill>
                <a:schemeClr val="tx2"/>
              </a:solidFill>
              <a:latin typeface="Georgia"/>
              <a:cs typeface="Calibri"/>
            </a:endParaRPr>
          </a:p>
        </p:txBody>
      </p:sp>
      <p:pic>
        <p:nvPicPr>
          <p:cNvPr id="2" name="Bilde 1">
            <a:extLst>
              <a:ext uri="{FF2B5EF4-FFF2-40B4-BE49-F238E27FC236}">
                <a16:creationId xmlns:a16="http://schemas.microsoft.com/office/drawing/2014/main" id="{15A3E9CF-43C6-2A27-1097-6D5CD9C49C4E}"/>
              </a:ext>
            </a:extLst>
          </p:cNvPr>
          <p:cNvPicPr>
            <a:picLocks noChangeAspect="1"/>
          </p:cNvPicPr>
          <p:nvPr/>
        </p:nvPicPr>
        <p:blipFill>
          <a:blip r:embed="rId3"/>
          <a:stretch>
            <a:fillRect/>
          </a:stretch>
        </p:blipFill>
        <p:spPr>
          <a:xfrm>
            <a:off x="2609273" y="2473713"/>
            <a:ext cx="6973454" cy="3923561"/>
          </a:xfrm>
          <a:prstGeom prst="rect">
            <a:avLst/>
          </a:prstGeom>
        </p:spPr>
      </p:pic>
    </p:spTree>
    <p:extLst>
      <p:ext uri="{BB962C8B-B14F-4D97-AF65-F5344CB8AC3E}">
        <p14:creationId xmlns:p14="http://schemas.microsoft.com/office/powerpoint/2010/main" val="2147851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innhold 4">
            <a:extLst>
              <a:ext uri="{FF2B5EF4-FFF2-40B4-BE49-F238E27FC236}">
                <a16:creationId xmlns:a16="http://schemas.microsoft.com/office/drawing/2014/main" id="{CB8D19A2-9757-CFCF-88E6-7B6057573D76}"/>
              </a:ext>
            </a:extLst>
          </p:cNvPr>
          <p:cNvPicPr>
            <a:picLocks noChangeAspect="1"/>
          </p:cNvPicPr>
          <p:nvPr/>
        </p:nvPicPr>
        <p:blipFill rotWithShape="1">
          <a:blip r:embed="rId3"/>
          <a:srcRect t="1016" b="299"/>
          <a:stretch/>
        </p:blipFill>
        <p:spPr>
          <a:xfrm>
            <a:off x="2695074" y="2610816"/>
            <a:ext cx="6348499" cy="3567161"/>
          </a:xfrm>
          <a:prstGeom prst="rect">
            <a:avLst/>
          </a:prstGeom>
        </p:spPr>
      </p:pic>
      <p:sp>
        <p:nvSpPr>
          <p:cNvPr id="4" name="Tittel 1">
            <a:extLst>
              <a:ext uri="{FF2B5EF4-FFF2-40B4-BE49-F238E27FC236}">
                <a16:creationId xmlns:a16="http://schemas.microsoft.com/office/drawing/2014/main" id="{6D6EA1B5-8826-D1FF-F1B9-FDDA3A97A432}"/>
              </a:ext>
            </a:extLst>
          </p:cNvPr>
          <p:cNvSpPr txBox="1">
            <a:spLocks/>
          </p:cNvSpPr>
          <p:nvPr/>
        </p:nvSpPr>
        <p:spPr>
          <a:xfrm>
            <a:off x="0" y="1014739"/>
            <a:ext cx="12240125" cy="744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a:lstStyle>
          <a:p>
            <a:pPr algn="ctr"/>
            <a:r>
              <a:rPr lang="en-US" sz="6000" b="0" err="1">
                <a:solidFill>
                  <a:schemeClr val="tx2"/>
                </a:solidFill>
              </a:rPr>
              <a:t>Hva</a:t>
            </a:r>
            <a:r>
              <a:rPr lang="en-US" sz="6000" b="0">
                <a:solidFill>
                  <a:schemeClr val="tx2"/>
                </a:solidFill>
              </a:rPr>
              <a:t> </a:t>
            </a:r>
            <a:r>
              <a:rPr lang="en-US" sz="6000" b="0" err="1">
                <a:solidFill>
                  <a:schemeClr val="tx2"/>
                </a:solidFill>
              </a:rPr>
              <a:t>kan</a:t>
            </a:r>
            <a:r>
              <a:rPr lang="en-US" sz="6000" b="0">
                <a:solidFill>
                  <a:schemeClr val="tx2"/>
                </a:solidFill>
              </a:rPr>
              <a:t> du </a:t>
            </a:r>
            <a:r>
              <a:rPr lang="en-US" sz="6000" b="0" err="1">
                <a:solidFill>
                  <a:schemeClr val="tx2"/>
                </a:solidFill>
              </a:rPr>
              <a:t>gjøre</a:t>
            </a:r>
            <a:r>
              <a:rPr lang="en-US" sz="6000" b="0">
                <a:solidFill>
                  <a:schemeClr val="tx2"/>
                </a:solidFill>
              </a:rPr>
              <a:t> </a:t>
            </a:r>
            <a:r>
              <a:rPr lang="en-US" sz="6000" b="0" err="1">
                <a:solidFill>
                  <a:schemeClr val="tx2"/>
                </a:solidFill>
              </a:rPr>
              <a:t>hvis</a:t>
            </a:r>
            <a:r>
              <a:rPr lang="en-US" sz="6000" b="0">
                <a:solidFill>
                  <a:schemeClr val="tx2"/>
                </a:solidFill>
              </a:rPr>
              <a:t> du </a:t>
            </a:r>
            <a:r>
              <a:rPr lang="en-US" sz="6000" b="0" err="1">
                <a:solidFill>
                  <a:schemeClr val="tx2"/>
                </a:solidFill>
              </a:rPr>
              <a:t>har</a:t>
            </a:r>
            <a:r>
              <a:rPr lang="en-US" sz="6000" b="0">
                <a:solidFill>
                  <a:schemeClr val="tx2"/>
                </a:solidFill>
              </a:rPr>
              <a:t> </a:t>
            </a:r>
          </a:p>
          <a:p>
            <a:pPr algn="ctr"/>
            <a:r>
              <a:rPr lang="en-US" sz="6000" b="0" err="1">
                <a:solidFill>
                  <a:schemeClr val="tx2"/>
                </a:solidFill>
              </a:rPr>
              <a:t>vonde</a:t>
            </a:r>
            <a:r>
              <a:rPr lang="en-US" sz="6000" b="0">
                <a:solidFill>
                  <a:schemeClr val="tx2"/>
                </a:solidFill>
              </a:rPr>
              <a:t> tanker?</a:t>
            </a:r>
          </a:p>
        </p:txBody>
      </p:sp>
    </p:spTree>
    <p:extLst>
      <p:ext uri="{BB962C8B-B14F-4D97-AF65-F5344CB8AC3E}">
        <p14:creationId xmlns:p14="http://schemas.microsoft.com/office/powerpoint/2010/main" val="373194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B084F0F-AA6F-5F71-625D-092A45FDAA52}"/>
              </a:ext>
            </a:extLst>
          </p:cNvPr>
          <p:cNvSpPr txBox="1">
            <a:spLocks/>
          </p:cNvSpPr>
          <p:nvPr/>
        </p:nvSpPr>
        <p:spPr>
          <a:xfrm>
            <a:off x="1074506" y="1709743"/>
            <a:ext cx="6541167" cy="48987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nb-NO" sz="6000">
                <a:latin typeface="Georgia"/>
                <a:cs typeface="Calibri"/>
              </a:rPr>
              <a:t>Vi leker!</a:t>
            </a:r>
            <a:endParaRPr lang="en-US"/>
          </a:p>
          <a:p>
            <a:pPr marL="0" indent="0">
              <a:buFont typeface="Arial" panose="020B0604020202020204" pitchFamily="34" charset="0"/>
              <a:buNone/>
            </a:pPr>
            <a:r>
              <a:rPr lang="nb-NO" sz="4000">
                <a:latin typeface="Georgia"/>
                <a:ea typeface="Calibri" panose="020F0502020204030204"/>
                <a:cs typeface="Calibri" panose="020F0502020204030204"/>
              </a:rPr>
              <a:t>Kims lek</a:t>
            </a:r>
          </a:p>
          <a:p>
            <a:pPr marL="0" indent="0">
              <a:buNone/>
            </a:pPr>
            <a:r>
              <a:rPr lang="nb-NO" sz="4000">
                <a:latin typeface="Georgia"/>
                <a:ea typeface="Calibri" panose="020F0502020204030204"/>
                <a:cs typeface="Calibri" panose="020F0502020204030204"/>
              </a:rPr>
              <a:t>Hva er forandret?</a:t>
            </a:r>
          </a:p>
        </p:txBody>
      </p:sp>
    </p:spTree>
    <p:extLst>
      <p:ext uri="{BB962C8B-B14F-4D97-AF65-F5344CB8AC3E}">
        <p14:creationId xmlns:p14="http://schemas.microsoft.com/office/powerpoint/2010/main" val="1099290281"/>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4" ma:contentTypeDescription="Create a new document." ma:contentTypeScope="" ma:versionID="11f0a84b34f70b8dc64e4386c490cfa6">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7f3d95dd9fb496080b466fc58197085b"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6ECD95-63C8-49B9-8753-C56410F1CEE8}">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3.xml><?xml version="1.0" encoding="utf-8"?>
<ds:datastoreItem xmlns:ds="http://schemas.openxmlformats.org/officeDocument/2006/customXml" ds:itemID="{A1C276B6-875B-45C6-8DFF-C750ACEC269B}">
  <ds:schemaRefs>
    <ds:schemaRef ds:uri="http://purl.org/dc/dcmitype/"/>
    <ds:schemaRef ds:uri="b8da453c-6e37-4915-9292-e90fa68e84a7"/>
    <ds:schemaRef ds:uri="ee598b89-8811-470d-ad8e-f3a66432fe16"/>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1002</Words>
  <Application>Microsoft Office PowerPoint</Application>
  <PresentationFormat>Widescreen</PresentationFormat>
  <Paragraphs>75</Paragraphs>
  <Slides>11</Slides>
  <Notes>10</Notes>
  <HiddenSlides>0</HiddenSlides>
  <MMClips>0</MMClips>
  <ScaleCrop>false</ScaleCrop>
  <HeadingPairs>
    <vt:vector size="6" baseType="variant">
      <vt:variant>
        <vt:lpstr>Brukte skrifter</vt:lpstr>
      </vt:variant>
      <vt:variant>
        <vt:i4>6</vt:i4>
      </vt:variant>
      <vt:variant>
        <vt:lpstr>Tema</vt:lpstr>
      </vt:variant>
      <vt:variant>
        <vt:i4>5</vt:i4>
      </vt:variant>
      <vt:variant>
        <vt:lpstr>Lysbildetitler</vt:lpstr>
      </vt:variant>
      <vt:variant>
        <vt:i4>11</vt:i4>
      </vt:variant>
    </vt:vector>
  </HeadingPairs>
  <TitlesOfParts>
    <vt:vector size="22" baseType="lpstr">
      <vt:lpstr>Arial</vt:lpstr>
      <vt:lpstr>Calibri</vt:lpstr>
      <vt:lpstr>Calibri Light</vt:lpstr>
      <vt:lpstr>Century Gothic</vt:lpstr>
      <vt:lpstr>Georgia</vt:lpstr>
      <vt:lpstr>Times New Roman</vt:lpstr>
      <vt:lpstr>4_Office-tema</vt:lpstr>
      <vt:lpstr>Egendefinert utforming</vt:lpstr>
      <vt:lpstr>5_Office-tema</vt:lpstr>
      <vt:lpstr>3_Office-tema</vt:lpstr>
      <vt:lpstr>6_Office-tema</vt:lpstr>
      <vt:lpstr>Tanker 4.trinn</vt:lpstr>
      <vt:lpstr>PowerPoint-presentasjon</vt:lpstr>
      <vt:lpstr>Pust og bevegelse</vt:lpstr>
      <vt:lpstr>PowerPoint-presentasjon</vt:lpstr>
      <vt:lpstr>PowerPoint-presentasjon</vt:lpstr>
      <vt:lpstr>PowerPoint-presentasjon</vt:lpstr>
      <vt:lpstr>PowerPoint-presentasjon</vt:lpstr>
      <vt:lpstr>PowerPoint-presentasjon</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1</cp:revision>
  <dcterms:created xsi:type="dcterms:W3CDTF">2020-02-24T12:22:26Z</dcterms:created>
  <dcterms:modified xsi:type="dcterms:W3CDTF">2023-11-28T18:08:45Z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