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sldIdLst>
    <p:sldId id="261" r:id="rId5"/>
    <p:sldId id="277" r:id="rId6"/>
    <p:sldId id="278" r:id="rId7"/>
    <p:sldId id="294" r:id="rId8"/>
    <p:sldId id="270" r:id="rId9"/>
    <p:sldId id="314" r:id="rId10"/>
    <p:sldId id="265" r:id="rId11"/>
    <p:sldId id="274" r:id="rId12"/>
    <p:sldId id="275" r:id="rId13"/>
    <p:sldId id="272" r:id="rId14"/>
    <p:sldId id="297" r:id="rId15"/>
    <p:sldId id="276" r:id="rId16"/>
    <p:sldId id="269"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76" autoAdjust="0"/>
    <p:restoredTop sz="92695"/>
  </p:normalViewPr>
  <p:slideViewPr>
    <p:cSldViewPr snapToGrid="0" snapToObjects="1">
      <p:cViewPr varScale="1">
        <p:scale>
          <a:sx n="43" d="100"/>
          <a:sy n="43" d="100"/>
        </p:scale>
        <p:origin x="208" y="171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bg1">
            <a:lumMod val="95000"/>
          </a:schemeClr>
        </a:solidFill>
      </dgm:spPr>
      <dgm:t>
        <a:bodyPr/>
        <a:lstStyle/>
        <a:p>
          <a:r>
            <a:rPr lang="nb-NO" b="0" i="0" dirty="0">
              <a:solidFill>
                <a:schemeClr val="tx1">
                  <a:lumMod val="75000"/>
                </a:schemeClr>
              </a:solidFill>
            </a:rPr>
            <a:t>Alle stiller seg på en rekke etter: </a:t>
          </a:r>
          <a:r>
            <a:rPr lang="nb-NO" b="1" dirty="0">
              <a:solidFill>
                <a:schemeClr val="tx1">
                  <a:lumMod val="75000"/>
                </a:schemeClr>
              </a:solidFill>
            </a:rPr>
            <a:t>”Hvor mange timer du sov forrige natt”</a:t>
          </a:r>
          <a:endParaRPr lang="en-US" dirty="0">
            <a:solidFill>
              <a:schemeClr val="tx1">
                <a:lumMod val="75000"/>
              </a:schemeClr>
            </a:solidFill>
          </a:endParaRPr>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dgm:t>
        <a:bodyPr/>
        <a:lstStyle/>
        <a:p>
          <a:endParaRPr lang="en-US"/>
        </a:p>
      </dgm:t>
    </dgm:pt>
    <dgm:pt modelId="{6038A879-0BCA-4A18-BC14-6D1269E391AE}">
      <dgm:prSet/>
      <dgm:spPr>
        <a:solidFill>
          <a:schemeClr val="bg1">
            <a:lumMod val="95000"/>
          </a:schemeClr>
        </a:solidFill>
      </dgm:spPr>
      <dgm:t>
        <a:bodyPr/>
        <a:lstStyle/>
        <a:p>
          <a:r>
            <a:rPr lang="nb-NO" b="1" dirty="0">
              <a:solidFill>
                <a:schemeClr val="tx1">
                  <a:lumMod val="75000"/>
                </a:schemeClr>
              </a:solidFill>
            </a:rPr>
            <a:t>Gruppeinndeling:</a:t>
          </a:r>
          <a:r>
            <a:rPr lang="nb-NO" dirty="0">
              <a:solidFill>
                <a:schemeClr val="tx1">
                  <a:lumMod val="75000"/>
                </a:schemeClr>
              </a:solidFill>
            </a:rPr>
            <a:t> Lag grupper med 4 elever i hver</a:t>
          </a:r>
          <a:endParaRPr lang="en-US" dirty="0">
            <a:solidFill>
              <a:schemeClr val="tx1">
                <a:lumMod val="75000"/>
              </a:schemeClr>
            </a:solidFill>
          </a:endParaRPr>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7E59FC0F-CD77-024E-BA41-DDBCB2C88555}" type="presOf" srcId="{8CC54F98-7BAE-4754-87A2-B1085656FF5C}" destId="{AA5C4306-DFB2-A94E-AFF4-116C017EBDFC}" srcOrd="1" destOrd="0" presId="urn:microsoft.com/office/officeart/2016/7/layout/RepeatingBendingProcessNew"/>
    <dgm:cxn modelId="{4D456759-4180-0C4D-B092-08AC1FA573DE}" type="presOf" srcId="{36FE66CB-27D2-47B3-8A8D-4F4DCE18F9FC}" destId="{6F45F2D9-E0BD-EC4D-B162-3153603DB088}" srcOrd="0" destOrd="0" presId="urn:microsoft.com/office/officeart/2016/7/layout/RepeatingBendingProcessNew"/>
    <dgm:cxn modelId="{ADB48AD3-9D37-7046-9831-3E1495C0F478}" type="presOf" srcId="{6030B2DD-1C9B-47D9-AC0A-CC738D45504D}" destId="{A2257A8A-B7A4-FF4C-9CDD-F74AE5DD1C15}"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49FF44E5-1816-4B4B-80E9-DD65D75D75DA}" type="presOf" srcId="{8CC54F98-7BAE-4754-87A2-B1085656FF5C}" destId="{65992195-1CB0-7047-92EB-D75694E007D5}" srcOrd="0" destOrd="0" presId="urn:microsoft.com/office/officeart/2016/7/layout/RepeatingBendingProcessNew"/>
    <dgm:cxn modelId="{4400F6EA-0CA8-2146-9053-FCDABEDF9424}" type="presOf" srcId="{6038A879-0BCA-4A18-BC14-6D1269E391AE}" destId="{D46B6FC9-8D28-E048-B4DC-69A842DF7C03}" srcOrd="0" destOrd="0" presId="urn:microsoft.com/office/officeart/2016/7/layout/RepeatingBendingProcessNew"/>
    <dgm:cxn modelId="{B27B86B5-F9B8-234E-9490-40173F11B953}" type="presParOf" srcId="{A2257A8A-B7A4-FF4C-9CDD-F74AE5DD1C15}" destId="{6F45F2D9-E0BD-EC4D-B162-3153603DB088}" srcOrd="0" destOrd="0" presId="urn:microsoft.com/office/officeart/2016/7/layout/RepeatingBendingProcessNew"/>
    <dgm:cxn modelId="{53A8B695-6495-0E44-964C-743B8074FD59}" type="presParOf" srcId="{A2257A8A-B7A4-FF4C-9CDD-F74AE5DD1C15}" destId="{65992195-1CB0-7047-92EB-D75694E007D5}" srcOrd="1" destOrd="0" presId="urn:microsoft.com/office/officeart/2016/7/layout/RepeatingBendingProcessNew"/>
    <dgm:cxn modelId="{834282FD-33C9-6A42-BFD9-C9EA25ADD95F}" type="presParOf" srcId="{65992195-1CB0-7047-92EB-D75694E007D5}" destId="{AA5C4306-DFB2-A94E-AFF4-116C017EBDFC}" srcOrd="0" destOrd="0" presId="urn:microsoft.com/office/officeart/2016/7/layout/RepeatingBendingProcessNew"/>
    <dgm:cxn modelId="{D6115DBB-3B7A-7A4E-A64D-1DEA3E99E953}" type="presParOf" srcId="{A2257A8A-B7A4-FF4C-9CDD-F74AE5DD1C15}" destId="{D46B6FC9-8D28-E048-B4DC-69A842DF7C03}" srcOrd="2" destOrd="0" presId="urn:microsoft.com/office/officeart/2016/7/layout/RepeatingBendingProcessNew"/>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F67EC-2B15-4CEC-AB95-B4B0DFB7346D}"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CB12A472-4A50-46D4-A682-2320F4E41E98}">
      <dgm:prSet/>
      <dgm:spPr/>
      <dgm:t>
        <a:bodyPr/>
        <a:lstStyle/>
        <a:p>
          <a:r>
            <a:rPr lang="nb-NO" b="0" i="0" dirty="0"/>
            <a:t>1. Ordstyrer</a:t>
          </a:r>
          <a:endParaRPr lang="en-US" dirty="0"/>
        </a:p>
      </dgm:t>
    </dgm:pt>
    <dgm:pt modelId="{DA569989-6FEE-4C42-A1DB-EF7F60672360}" type="parTrans" cxnId="{931EA895-4F5A-451F-9E73-9DE9EEB24C6A}">
      <dgm:prSet/>
      <dgm:spPr/>
      <dgm:t>
        <a:bodyPr/>
        <a:lstStyle/>
        <a:p>
          <a:endParaRPr lang="en-US"/>
        </a:p>
      </dgm:t>
    </dgm:pt>
    <dgm:pt modelId="{8B896D17-0FD9-4005-9F10-270C4D04D239}" type="sibTrans" cxnId="{931EA895-4F5A-451F-9E73-9DE9EEB24C6A}">
      <dgm:prSet/>
      <dgm:spPr/>
      <dgm:t>
        <a:bodyPr/>
        <a:lstStyle/>
        <a:p>
          <a:endParaRPr lang="en-US"/>
        </a:p>
      </dgm:t>
    </dgm:pt>
    <dgm:pt modelId="{0CFA1D18-5091-44EC-A090-1FD32C19A5A9}">
      <dgm:prSet/>
      <dgm:spPr/>
      <dgm:t>
        <a:bodyPr/>
        <a:lstStyle/>
        <a:p>
          <a:r>
            <a:rPr lang="nb-NO" b="0" i="0" dirty="0"/>
            <a:t>2. Sekretær</a:t>
          </a:r>
          <a:endParaRPr lang="en-US" dirty="0"/>
        </a:p>
      </dgm:t>
    </dgm:pt>
    <dgm:pt modelId="{DEBA176F-EC23-460C-9456-696C993CE1BD}" type="parTrans" cxnId="{EB0D34C0-A365-40CF-BECE-9AEE0C2E82CB}">
      <dgm:prSet/>
      <dgm:spPr/>
      <dgm:t>
        <a:bodyPr/>
        <a:lstStyle/>
        <a:p>
          <a:endParaRPr lang="en-US"/>
        </a:p>
      </dgm:t>
    </dgm:pt>
    <dgm:pt modelId="{65AC00E1-D4A2-4334-AF3A-CD217494FF56}" type="sibTrans" cxnId="{EB0D34C0-A365-40CF-BECE-9AEE0C2E82CB}">
      <dgm:prSet/>
      <dgm:spPr/>
      <dgm:t>
        <a:bodyPr/>
        <a:lstStyle/>
        <a:p>
          <a:endParaRPr lang="en-US"/>
        </a:p>
      </dgm:t>
    </dgm:pt>
    <dgm:pt modelId="{CAED0C2F-F305-408F-AA9F-767267C0D64A}">
      <dgm:prSet/>
      <dgm:spPr/>
      <dgm:t>
        <a:bodyPr/>
        <a:lstStyle/>
        <a:p>
          <a:r>
            <a:rPr lang="nb-NO" b="0" i="0" dirty="0"/>
            <a:t>3. Talsperson</a:t>
          </a:r>
          <a:endParaRPr lang="en-US" dirty="0"/>
        </a:p>
      </dgm:t>
    </dgm:pt>
    <dgm:pt modelId="{469D85D1-3D97-4E95-9CEE-D5B38C396349}" type="parTrans" cxnId="{EA7C7165-F83E-4B14-BD4D-413B5B606899}">
      <dgm:prSet/>
      <dgm:spPr/>
      <dgm:t>
        <a:bodyPr/>
        <a:lstStyle/>
        <a:p>
          <a:endParaRPr lang="en-US"/>
        </a:p>
      </dgm:t>
    </dgm:pt>
    <dgm:pt modelId="{B26BED4E-FA5D-4443-9A47-E23A4A05C588}" type="sibTrans" cxnId="{EA7C7165-F83E-4B14-BD4D-413B5B606899}">
      <dgm:prSet/>
      <dgm:spPr/>
      <dgm:t>
        <a:bodyPr/>
        <a:lstStyle/>
        <a:p>
          <a:endParaRPr lang="en-US"/>
        </a:p>
      </dgm:t>
    </dgm:pt>
    <dgm:pt modelId="{9EBC965A-EE1E-428C-9EAA-50F1F49B4D39}">
      <dgm:prSet/>
      <dgm:spPr/>
      <dgm:t>
        <a:bodyPr/>
        <a:lstStyle/>
        <a:p>
          <a:r>
            <a:rPr lang="nb-NO" b="0" i="0" dirty="0"/>
            <a:t>4. Praktisk ansvarlig</a:t>
          </a:r>
          <a:endParaRPr lang="en-US" dirty="0"/>
        </a:p>
      </dgm:t>
    </dgm:pt>
    <dgm:pt modelId="{94D66BCC-CD11-409E-AED5-640D631C7062}" type="parTrans" cxnId="{C4EF46A2-84FE-4DDB-A68C-B0B53AF1A47E}">
      <dgm:prSet/>
      <dgm:spPr/>
      <dgm:t>
        <a:bodyPr/>
        <a:lstStyle/>
        <a:p>
          <a:endParaRPr lang="en-US"/>
        </a:p>
      </dgm:t>
    </dgm:pt>
    <dgm:pt modelId="{62A05CE8-9798-44BD-A63F-76B8C27D5987}" type="sibTrans" cxnId="{C4EF46A2-84FE-4DDB-A68C-B0B53AF1A47E}">
      <dgm:prSet/>
      <dgm:spPr/>
      <dgm:t>
        <a:bodyPr/>
        <a:lstStyle/>
        <a:p>
          <a:endParaRPr lang="en-US"/>
        </a:p>
      </dgm:t>
    </dgm:pt>
    <dgm:pt modelId="{58A03008-804B-6F48-AA65-D4CDF0A924D9}" type="pres">
      <dgm:prSet presAssocID="{890F67EC-2B15-4CEC-AB95-B4B0DFB7346D}" presName="vert0" presStyleCnt="0">
        <dgm:presLayoutVars>
          <dgm:dir/>
          <dgm:animOne val="branch"/>
          <dgm:animLvl val="lvl"/>
        </dgm:presLayoutVars>
      </dgm:prSet>
      <dgm:spPr/>
    </dgm:pt>
    <dgm:pt modelId="{2519A512-E0F1-F643-B109-A84D87B53FD3}" type="pres">
      <dgm:prSet presAssocID="{CB12A472-4A50-46D4-A682-2320F4E41E98}" presName="thickLine" presStyleLbl="alignNode1" presStyleIdx="0" presStyleCnt="4"/>
      <dgm:spPr/>
    </dgm:pt>
    <dgm:pt modelId="{09D70793-0720-4A48-A9FE-EBB877A22113}" type="pres">
      <dgm:prSet presAssocID="{CB12A472-4A50-46D4-A682-2320F4E41E98}" presName="horz1" presStyleCnt="0"/>
      <dgm:spPr/>
    </dgm:pt>
    <dgm:pt modelId="{60E0E929-53EA-CD4E-9AB1-AF085175363A}" type="pres">
      <dgm:prSet presAssocID="{CB12A472-4A50-46D4-A682-2320F4E41E98}" presName="tx1" presStyleLbl="revTx" presStyleIdx="0" presStyleCnt="4"/>
      <dgm:spPr/>
    </dgm:pt>
    <dgm:pt modelId="{B03FDFC2-F626-9949-AA61-0C703A340117}" type="pres">
      <dgm:prSet presAssocID="{CB12A472-4A50-46D4-A682-2320F4E41E98}" presName="vert1" presStyleCnt="0"/>
      <dgm:spPr/>
    </dgm:pt>
    <dgm:pt modelId="{6DEB63B1-5224-2341-97C3-57FC17F9FBFD}" type="pres">
      <dgm:prSet presAssocID="{0CFA1D18-5091-44EC-A090-1FD32C19A5A9}" presName="thickLine" presStyleLbl="alignNode1" presStyleIdx="1" presStyleCnt="4"/>
      <dgm:spPr/>
    </dgm:pt>
    <dgm:pt modelId="{B630C268-6585-0C49-B0E1-216A5DE0426D}" type="pres">
      <dgm:prSet presAssocID="{0CFA1D18-5091-44EC-A090-1FD32C19A5A9}" presName="horz1" presStyleCnt="0"/>
      <dgm:spPr/>
    </dgm:pt>
    <dgm:pt modelId="{898ED8CD-AE41-1441-A8ED-BB6486A95F57}" type="pres">
      <dgm:prSet presAssocID="{0CFA1D18-5091-44EC-A090-1FD32C19A5A9}" presName="tx1" presStyleLbl="revTx" presStyleIdx="1" presStyleCnt="4"/>
      <dgm:spPr/>
    </dgm:pt>
    <dgm:pt modelId="{6C59564F-2D0B-D94E-9CCE-4967ADBEE55F}" type="pres">
      <dgm:prSet presAssocID="{0CFA1D18-5091-44EC-A090-1FD32C19A5A9}" presName="vert1" presStyleCnt="0"/>
      <dgm:spPr/>
    </dgm:pt>
    <dgm:pt modelId="{459C269A-183C-9C4B-9128-5B78DEC98619}" type="pres">
      <dgm:prSet presAssocID="{CAED0C2F-F305-408F-AA9F-767267C0D64A}" presName="thickLine" presStyleLbl="alignNode1" presStyleIdx="2" presStyleCnt="4"/>
      <dgm:spPr/>
    </dgm:pt>
    <dgm:pt modelId="{14AFB486-B4BD-8248-B15D-2DAA7394EE43}" type="pres">
      <dgm:prSet presAssocID="{CAED0C2F-F305-408F-AA9F-767267C0D64A}" presName="horz1" presStyleCnt="0"/>
      <dgm:spPr/>
    </dgm:pt>
    <dgm:pt modelId="{BFD3664B-7DF4-844D-9B1D-A3CFFF2F0B2B}" type="pres">
      <dgm:prSet presAssocID="{CAED0C2F-F305-408F-AA9F-767267C0D64A}" presName="tx1" presStyleLbl="revTx" presStyleIdx="2" presStyleCnt="4"/>
      <dgm:spPr/>
    </dgm:pt>
    <dgm:pt modelId="{6E515C60-673B-E24B-8B35-5C3C19C5EE60}" type="pres">
      <dgm:prSet presAssocID="{CAED0C2F-F305-408F-AA9F-767267C0D64A}" presName="vert1" presStyleCnt="0"/>
      <dgm:spPr/>
    </dgm:pt>
    <dgm:pt modelId="{B99A9A16-8BDC-1D40-B029-AFDFEF318A7E}" type="pres">
      <dgm:prSet presAssocID="{9EBC965A-EE1E-428C-9EAA-50F1F49B4D39}" presName="thickLine" presStyleLbl="alignNode1" presStyleIdx="3" presStyleCnt="4"/>
      <dgm:spPr/>
    </dgm:pt>
    <dgm:pt modelId="{E8587C6D-6B66-7D4E-99E9-899BB27678C9}" type="pres">
      <dgm:prSet presAssocID="{9EBC965A-EE1E-428C-9EAA-50F1F49B4D39}" presName="horz1" presStyleCnt="0"/>
      <dgm:spPr/>
    </dgm:pt>
    <dgm:pt modelId="{A482BE1A-8A2B-374B-8A65-7EF4FE5E7674}" type="pres">
      <dgm:prSet presAssocID="{9EBC965A-EE1E-428C-9EAA-50F1F49B4D39}" presName="tx1" presStyleLbl="revTx" presStyleIdx="3" presStyleCnt="4"/>
      <dgm:spPr/>
    </dgm:pt>
    <dgm:pt modelId="{EDFA8DE1-41E8-674E-B8DF-A23B6B903F86}" type="pres">
      <dgm:prSet presAssocID="{9EBC965A-EE1E-428C-9EAA-50F1F49B4D39}" presName="vert1" presStyleCnt="0"/>
      <dgm:spPr/>
    </dgm:pt>
  </dgm:ptLst>
  <dgm:cxnLst>
    <dgm:cxn modelId="{964F6530-573B-EE4F-AC80-65CA6A2E3722}" type="presOf" srcId="{0CFA1D18-5091-44EC-A090-1FD32C19A5A9}" destId="{898ED8CD-AE41-1441-A8ED-BB6486A95F57}" srcOrd="0" destOrd="0" presId="urn:microsoft.com/office/officeart/2008/layout/LinedList"/>
    <dgm:cxn modelId="{EA7C7165-F83E-4B14-BD4D-413B5B606899}" srcId="{890F67EC-2B15-4CEC-AB95-B4B0DFB7346D}" destId="{CAED0C2F-F305-408F-AA9F-767267C0D64A}" srcOrd="2" destOrd="0" parTransId="{469D85D1-3D97-4E95-9CEE-D5B38C396349}" sibTransId="{B26BED4E-FA5D-4443-9A47-E23A4A05C588}"/>
    <dgm:cxn modelId="{931EA895-4F5A-451F-9E73-9DE9EEB24C6A}" srcId="{890F67EC-2B15-4CEC-AB95-B4B0DFB7346D}" destId="{CB12A472-4A50-46D4-A682-2320F4E41E98}" srcOrd="0" destOrd="0" parTransId="{DA569989-6FEE-4C42-A1DB-EF7F60672360}" sibTransId="{8B896D17-0FD9-4005-9F10-270C4D04D239}"/>
    <dgm:cxn modelId="{C4EF46A2-84FE-4DDB-A68C-B0B53AF1A47E}" srcId="{890F67EC-2B15-4CEC-AB95-B4B0DFB7346D}" destId="{9EBC965A-EE1E-428C-9EAA-50F1F49B4D39}" srcOrd="3" destOrd="0" parTransId="{94D66BCC-CD11-409E-AED5-640D631C7062}" sibTransId="{62A05CE8-9798-44BD-A63F-76B8C27D5987}"/>
    <dgm:cxn modelId="{05962BAC-C2C4-D142-AA7C-D169CBAFA3DB}" type="presOf" srcId="{CB12A472-4A50-46D4-A682-2320F4E41E98}" destId="{60E0E929-53EA-CD4E-9AB1-AF085175363A}" srcOrd="0" destOrd="0" presId="urn:microsoft.com/office/officeart/2008/layout/LinedList"/>
    <dgm:cxn modelId="{B0714BB2-9365-8345-83BB-06C53AA961B3}" type="presOf" srcId="{9EBC965A-EE1E-428C-9EAA-50F1F49B4D39}" destId="{A482BE1A-8A2B-374B-8A65-7EF4FE5E7674}" srcOrd="0" destOrd="0" presId="urn:microsoft.com/office/officeart/2008/layout/LinedList"/>
    <dgm:cxn modelId="{EB0D34C0-A365-40CF-BECE-9AEE0C2E82CB}" srcId="{890F67EC-2B15-4CEC-AB95-B4B0DFB7346D}" destId="{0CFA1D18-5091-44EC-A090-1FD32C19A5A9}" srcOrd="1" destOrd="0" parTransId="{DEBA176F-EC23-460C-9456-696C993CE1BD}" sibTransId="{65AC00E1-D4A2-4334-AF3A-CD217494FF56}"/>
    <dgm:cxn modelId="{CCB965D4-184E-B24F-9E91-39714E0F81C5}" type="presOf" srcId="{890F67EC-2B15-4CEC-AB95-B4B0DFB7346D}" destId="{58A03008-804B-6F48-AA65-D4CDF0A924D9}" srcOrd="0" destOrd="0" presId="urn:microsoft.com/office/officeart/2008/layout/LinedList"/>
    <dgm:cxn modelId="{EA2230E0-89A8-BA46-AC5F-080DC258E6A7}" type="presOf" srcId="{CAED0C2F-F305-408F-AA9F-767267C0D64A}" destId="{BFD3664B-7DF4-844D-9B1D-A3CFFF2F0B2B}" srcOrd="0" destOrd="0" presId="urn:microsoft.com/office/officeart/2008/layout/LinedList"/>
    <dgm:cxn modelId="{EF972D80-60DF-2B44-8B99-BD387CE9B0DB}" type="presParOf" srcId="{58A03008-804B-6F48-AA65-D4CDF0A924D9}" destId="{2519A512-E0F1-F643-B109-A84D87B53FD3}" srcOrd="0" destOrd="0" presId="urn:microsoft.com/office/officeart/2008/layout/LinedList"/>
    <dgm:cxn modelId="{EC3102DC-B566-A447-A0FD-33AD0C9528B6}" type="presParOf" srcId="{58A03008-804B-6F48-AA65-D4CDF0A924D9}" destId="{09D70793-0720-4A48-A9FE-EBB877A22113}" srcOrd="1" destOrd="0" presId="urn:microsoft.com/office/officeart/2008/layout/LinedList"/>
    <dgm:cxn modelId="{77A068BC-6F95-5F47-A97A-3DA2DED20396}" type="presParOf" srcId="{09D70793-0720-4A48-A9FE-EBB877A22113}" destId="{60E0E929-53EA-CD4E-9AB1-AF085175363A}" srcOrd="0" destOrd="0" presId="urn:microsoft.com/office/officeart/2008/layout/LinedList"/>
    <dgm:cxn modelId="{B4FA1EBA-4597-364F-9B9B-BDB58956574C}" type="presParOf" srcId="{09D70793-0720-4A48-A9FE-EBB877A22113}" destId="{B03FDFC2-F626-9949-AA61-0C703A340117}" srcOrd="1" destOrd="0" presId="urn:microsoft.com/office/officeart/2008/layout/LinedList"/>
    <dgm:cxn modelId="{49AF5F29-C386-EE4E-91C1-7CE6C0EEBB3A}" type="presParOf" srcId="{58A03008-804B-6F48-AA65-D4CDF0A924D9}" destId="{6DEB63B1-5224-2341-97C3-57FC17F9FBFD}" srcOrd="2" destOrd="0" presId="urn:microsoft.com/office/officeart/2008/layout/LinedList"/>
    <dgm:cxn modelId="{0E8F2D2F-8BCD-E743-9F0E-D527B3E7639E}" type="presParOf" srcId="{58A03008-804B-6F48-AA65-D4CDF0A924D9}" destId="{B630C268-6585-0C49-B0E1-216A5DE0426D}" srcOrd="3" destOrd="0" presId="urn:microsoft.com/office/officeart/2008/layout/LinedList"/>
    <dgm:cxn modelId="{83A22090-E942-4E44-8908-DA73E9AEF8E0}" type="presParOf" srcId="{B630C268-6585-0C49-B0E1-216A5DE0426D}" destId="{898ED8CD-AE41-1441-A8ED-BB6486A95F57}" srcOrd="0" destOrd="0" presId="urn:microsoft.com/office/officeart/2008/layout/LinedList"/>
    <dgm:cxn modelId="{37310C49-19F0-6F48-91B4-90763D6CCFAE}" type="presParOf" srcId="{B630C268-6585-0C49-B0E1-216A5DE0426D}" destId="{6C59564F-2D0B-D94E-9CCE-4967ADBEE55F}" srcOrd="1" destOrd="0" presId="urn:microsoft.com/office/officeart/2008/layout/LinedList"/>
    <dgm:cxn modelId="{4EABF10D-97FD-EF44-8C3C-B720C54A6E0D}" type="presParOf" srcId="{58A03008-804B-6F48-AA65-D4CDF0A924D9}" destId="{459C269A-183C-9C4B-9128-5B78DEC98619}" srcOrd="4" destOrd="0" presId="urn:microsoft.com/office/officeart/2008/layout/LinedList"/>
    <dgm:cxn modelId="{A4DA5EAF-8D83-1449-8887-8A60AA741834}" type="presParOf" srcId="{58A03008-804B-6F48-AA65-D4CDF0A924D9}" destId="{14AFB486-B4BD-8248-B15D-2DAA7394EE43}" srcOrd="5" destOrd="0" presId="urn:microsoft.com/office/officeart/2008/layout/LinedList"/>
    <dgm:cxn modelId="{D9F7C88B-6717-1945-86D0-00E046EFC818}" type="presParOf" srcId="{14AFB486-B4BD-8248-B15D-2DAA7394EE43}" destId="{BFD3664B-7DF4-844D-9B1D-A3CFFF2F0B2B}" srcOrd="0" destOrd="0" presId="urn:microsoft.com/office/officeart/2008/layout/LinedList"/>
    <dgm:cxn modelId="{AB0DE9AF-CF71-2E49-8580-EB476A8AF699}" type="presParOf" srcId="{14AFB486-B4BD-8248-B15D-2DAA7394EE43}" destId="{6E515C60-673B-E24B-8B35-5C3C19C5EE60}" srcOrd="1" destOrd="0" presId="urn:microsoft.com/office/officeart/2008/layout/LinedList"/>
    <dgm:cxn modelId="{1854F54B-6B91-1F40-B6A4-8C9EEC48B2F1}" type="presParOf" srcId="{58A03008-804B-6F48-AA65-D4CDF0A924D9}" destId="{B99A9A16-8BDC-1D40-B029-AFDFEF318A7E}" srcOrd="6" destOrd="0" presId="urn:microsoft.com/office/officeart/2008/layout/LinedList"/>
    <dgm:cxn modelId="{190417F2-241E-884C-96CD-CE531AAB5794}" type="presParOf" srcId="{58A03008-804B-6F48-AA65-D4CDF0A924D9}" destId="{E8587C6D-6B66-7D4E-99E9-899BB27678C9}" srcOrd="7" destOrd="0" presId="urn:microsoft.com/office/officeart/2008/layout/LinedList"/>
    <dgm:cxn modelId="{F9352424-8CF8-5B4D-B358-BD53BC1ADA02}" type="presParOf" srcId="{E8587C6D-6B66-7D4E-99E9-899BB27678C9}" destId="{A482BE1A-8A2B-374B-8A65-7EF4FE5E7674}" srcOrd="0" destOrd="0" presId="urn:microsoft.com/office/officeart/2008/layout/LinedList"/>
    <dgm:cxn modelId="{77A778BF-3373-C44D-B6A0-261D8D5CA082}" type="presParOf" srcId="{E8587C6D-6B66-7D4E-99E9-899BB27678C9}" destId="{EDFA8DE1-41E8-674E-B8DF-A23B6B903F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511300">
            <a:lnSpc>
              <a:spcPct val="90000"/>
            </a:lnSpc>
            <a:spcBef>
              <a:spcPct val="0"/>
            </a:spcBef>
            <a:spcAft>
              <a:spcPct val="35000"/>
            </a:spcAft>
            <a:buNone/>
          </a:pPr>
          <a:r>
            <a:rPr lang="nb-NO" sz="3400" b="0" i="0" kern="1200" dirty="0">
              <a:solidFill>
                <a:schemeClr val="tx1">
                  <a:lumMod val="75000"/>
                </a:schemeClr>
              </a:solidFill>
            </a:rPr>
            <a:t>Alle stiller seg på en rekke etter: </a:t>
          </a:r>
          <a:r>
            <a:rPr lang="nb-NO" sz="3400" b="1" kern="1200" dirty="0">
              <a:solidFill>
                <a:schemeClr val="tx1">
                  <a:lumMod val="75000"/>
                </a:schemeClr>
              </a:solidFill>
            </a:rPr>
            <a:t>”Hvor mange timer du sov forrige natt”</a:t>
          </a:r>
          <a:endParaRPr lang="en-US" sz="3400" kern="1200" dirty="0">
            <a:solidFill>
              <a:schemeClr val="tx1">
                <a:lumMod val="75000"/>
              </a:schemeClr>
            </a:solidFill>
          </a:endParaRPr>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511300">
            <a:lnSpc>
              <a:spcPct val="90000"/>
            </a:lnSpc>
            <a:spcBef>
              <a:spcPct val="0"/>
            </a:spcBef>
            <a:spcAft>
              <a:spcPct val="35000"/>
            </a:spcAft>
            <a:buNone/>
          </a:pPr>
          <a:r>
            <a:rPr lang="nb-NO" sz="3400" b="1" kern="1200" dirty="0">
              <a:solidFill>
                <a:schemeClr val="tx1">
                  <a:lumMod val="75000"/>
                </a:schemeClr>
              </a:solidFill>
            </a:rPr>
            <a:t>Gruppeinndeling:</a:t>
          </a:r>
          <a:r>
            <a:rPr lang="nb-NO" sz="3400" kern="1200" dirty="0">
              <a:solidFill>
                <a:schemeClr val="tx1">
                  <a:lumMod val="75000"/>
                </a:schemeClr>
              </a:solidFill>
            </a:rPr>
            <a:t> Lag grupper med 4 elever i hver</a:t>
          </a:r>
          <a:endParaRPr lang="en-US" sz="3400" kern="1200" dirty="0">
            <a:solidFill>
              <a:schemeClr val="tx1">
                <a:lumMod val="75000"/>
              </a:schemeClr>
            </a:solidFill>
          </a:endParaRPr>
        </a:p>
      </dsp:txBody>
      <dsp:txXfrm>
        <a:off x="1187689" y="3233834"/>
        <a:ext cx="3893660" cy="233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A512-E0F1-F643-B109-A84D87B53FD3}">
      <dsp:nvSpPr>
        <dsp:cNvPr id="0" name=""/>
        <dsp:cNvSpPr/>
      </dsp:nvSpPr>
      <dsp:spPr>
        <a:xfrm>
          <a:off x="0" y="0"/>
          <a:ext cx="1099358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0E0E929-53EA-CD4E-9AB1-AF085175363A}">
      <dsp:nvSpPr>
        <dsp:cNvPr id="0" name=""/>
        <dsp:cNvSpPr/>
      </dsp:nvSpPr>
      <dsp:spPr>
        <a:xfrm>
          <a:off x="0" y="0"/>
          <a:ext cx="10993584" cy="97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nb-NO" sz="4500" b="0" i="0" kern="1200" dirty="0"/>
            <a:t>1. Ordstyrer</a:t>
          </a:r>
          <a:endParaRPr lang="en-US" sz="4500" kern="1200" dirty="0"/>
        </a:p>
      </dsp:txBody>
      <dsp:txXfrm>
        <a:off x="0" y="0"/>
        <a:ext cx="10993584" cy="974941"/>
      </dsp:txXfrm>
    </dsp:sp>
    <dsp:sp modelId="{6DEB63B1-5224-2341-97C3-57FC17F9FBFD}">
      <dsp:nvSpPr>
        <dsp:cNvPr id="0" name=""/>
        <dsp:cNvSpPr/>
      </dsp:nvSpPr>
      <dsp:spPr>
        <a:xfrm>
          <a:off x="0" y="974941"/>
          <a:ext cx="1099358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98ED8CD-AE41-1441-A8ED-BB6486A95F57}">
      <dsp:nvSpPr>
        <dsp:cNvPr id="0" name=""/>
        <dsp:cNvSpPr/>
      </dsp:nvSpPr>
      <dsp:spPr>
        <a:xfrm>
          <a:off x="0" y="974941"/>
          <a:ext cx="10993584" cy="97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nb-NO" sz="4500" b="0" i="0" kern="1200" dirty="0"/>
            <a:t>2. Sekretær</a:t>
          </a:r>
          <a:endParaRPr lang="en-US" sz="4500" kern="1200" dirty="0"/>
        </a:p>
      </dsp:txBody>
      <dsp:txXfrm>
        <a:off x="0" y="974941"/>
        <a:ext cx="10993584" cy="974941"/>
      </dsp:txXfrm>
    </dsp:sp>
    <dsp:sp modelId="{459C269A-183C-9C4B-9128-5B78DEC98619}">
      <dsp:nvSpPr>
        <dsp:cNvPr id="0" name=""/>
        <dsp:cNvSpPr/>
      </dsp:nvSpPr>
      <dsp:spPr>
        <a:xfrm>
          <a:off x="0" y="1949882"/>
          <a:ext cx="1099358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FD3664B-7DF4-844D-9B1D-A3CFFF2F0B2B}">
      <dsp:nvSpPr>
        <dsp:cNvPr id="0" name=""/>
        <dsp:cNvSpPr/>
      </dsp:nvSpPr>
      <dsp:spPr>
        <a:xfrm>
          <a:off x="0" y="1949882"/>
          <a:ext cx="10993584" cy="97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nb-NO" sz="4500" b="0" i="0" kern="1200" dirty="0"/>
            <a:t>3. Talsperson</a:t>
          </a:r>
          <a:endParaRPr lang="en-US" sz="4500" kern="1200" dirty="0"/>
        </a:p>
      </dsp:txBody>
      <dsp:txXfrm>
        <a:off x="0" y="1949882"/>
        <a:ext cx="10993584" cy="974941"/>
      </dsp:txXfrm>
    </dsp:sp>
    <dsp:sp modelId="{B99A9A16-8BDC-1D40-B029-AFDFEF318A7E}">
      <dsp:nvSpPr>
        <dsp:cNvPr id="0" name=""/>
        <dsp:cNvSpPr/>
      </dsp:nvSpPr>
      <dsp:spPr>
        <a:xfrm>
          <a:off x="0" y="2924824"/>
          <a:ext cx="1099358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482BE1A-8A2B-374B-8A65-7EF4FE5E7674}">
      <dsp:nvSpPr>
        <dsp:cNvPr id="0" name=""/>
        <dsp:cNvSpPr/>
      </dsp:nvSpPr>
      <dsp:spPr>
        <a:xfrm>
          <a:off x="0" y="2924824"/>
          <a:ext cx="10993584" cy="97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nb-NO" sz="4500" b="0" i="0" kern="1200" dirty="0"/>
            <a:t>4. Praktisk ansvarlig</a:t>
          </a:r>
          <a:endParaRPr lang="en-US" sz="4500" kern="1200" dirty="0"/>
        </a:p>
      </dsp:txBody>
      <dsp:txXfrm>
        <a:off x="0" y="2924824"/>
        <a:ext cx="10993584" cy="97494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432A33D2-818E-BD45-B0B4-0A208BA6F448}" type="datetimeFigureOut">
              <a:rPr lang="nb-NO" smtClean="0"/>
              <a:pPr/>
              <a:t>08.02.2025</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DC995E5A-55C1-E24C-8317-F192C796E5AB}" type="slidenum">
              <a:rPr lang="nb-NO" smtClean="0"/>
              <a:pPr/>
              <a:t>‹#›</a:t>
            </a:fld>
            <a:endParaRPr lang="nb-NO"/>
          </a:p>
        </p:txBody>
      </p:sp>
    </p:spTree>
    <p:extLst>
      <p:ext uri="{BB962C8B-B14F-4D97-AF65-F5344CB8AC3E}">
        <p14:creationId xmlns:p14="http://schemas.microsoft.com/office/powerpoint/2010/main" val="99311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5MuIMqhT8DM"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570383"/>
            <a:ext cx="4859783" cy="1890367"/>
          </a:xfrm>
        </p:spPr>
        <p:txBody>
          <a:bodyPr/>
          <a:lstStyle/>
          <a:p>
            <a:r>
              <a:rPr lang="nb-NO"/>
              <a:t>I klassen</a:t>
            </a:r>
            <a:r>
              <a:rPr lang="nb-NO" dirty="0"/>
              <a:t>:</a:t>
            </a:r>
            <a:br>
              <a:rPr lang="nb-NO" dirty="0"/>
            </a:br>
            <a:r>
              <a:rPr lang="nb-NO" dirty="0"/>
              <a:t>Søvn</a:t>
            </a:r>
            <a:br>
              <a:rPr lang="nb-NO" dirty="0"/>
            </a:br>
            <a:endParaRPr lang="nb-NO" dirty="0"/>
          </a:p>
        </p:txBody>
      </p:sp>
      <p:sp>
        <p:nvSpPr>
          <p:cNvPr id="3" name="Undertittel 2"/>
          <p:cNvSpPr txBox="1">
            <a:spLocks/>
          </p:cNvSpPr>
          <p:nvPr/>
        </p:nvSpPr>
        <p:spPr>
          <a:xfrm>
            <a:off x="6877877" y="3827824"/>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2"/>
          <a:stretch>
            <a:fillRect/>
          </a:stretch>
        </p:blipFill>
        <p:spPr>
          <a:xfrm>
            <a:off x="0" y="-234362"/>
            <a:ext cx="12192000" cy="7130162"/>
          </a:xfrm>
          <a:prstGeom prst="rect">
            <a:avLst/>
          </a:prstGeom>
        </p:spPr>
      </p:pic>
      <p:sp>
        <p:nvSpPr>
          <p:cNvPr id="37"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476405" y="2157640"/>
            <a:ext cx="5132148" cy="413867"/>
          </a:xfrm>
        </p:spPr>
        <p:txBody>
          <a:bodyPr vert="horz" lIns="91436" tIns="45719" rIns="91436" bIns="45719" rtlCol="0" anchor="ctr">
            <a:normAutofit fontScale="90000"/>
          </a:bodyPr>
          <a:lstStyle/>
          <a:p>
            <a:r>
              <a:rPr lang="en-US" sz="3100" dirty="0"/>
              <a:t> </a:t>
            </a:r>
            <a:r>
              <a:rPr lang="en-US" sz="3100" dirty="0" err="1"/>
              <a:t>Nærværstrening</a:t>
            </a:r>
            <a:r>
              <a:rPr lang="en-US" sz="3100" dirty="0"/>
              <a:t> </a:t>
            </a:r>
            <a:br>
              <a:rPr lang="en-US" sz="3100" dirty="0"/>
            </a:br>
            <a:endParaRPr lang="en-US" sz="3100" dirty="0"/>
          </a:p>
        </p:txBody>
      </p:sp>
      <p:sp>
        <p:nvSpPr>
          <p:cNvPr id="5" name="Plassholder for innhold 4"/>
          <p:cNvSpPr>
            <a:spLocks noGrp="1"/>
          </p:cNvSpPr>
          <p:nvPr>
            <p:ph sz="half" idx="1"/>
          </p:nvPr>
        </p:nvSpPr>
        <p:spPr>
          <a:xfrm>
            <a:off x="709448" y="2938915"/>
            <a:ext cx="4899105" cy="3684626"/>
          </a:xfrm>
        </p:spPr>
        <p:txBody>
          <a:bodyPr vert="horz" lIns="91436" tIns="45719" rIns="91436" bIns="45719" rtlCol="0" anchor="ctr">
            <a:noAutofit/>
          </a:bodyPr>
          <a:lstStyle/>
          <a:p>
            <a:pPr>
              <a:spcBef>
                <a:spcPts val="600"/>
              </a:spcBef>
            </a:pPr>
            <a:r>
              <a:rPr lang="nb-NO" sz="2100" dirty="0">
                <a:solidFill>
                  <a:schemeClr val="tx1">
                    <a:lumMod val="75000"/>
                  </a:schemeClr>
                </a:solidFill>
              </a:rPr>
              <a:t>Lyset dempes</a:t>
            </a:r>
          </a:p>
          <a:p>
            <a:pPr lvl="0">
              <a:spcBef>
                <a:spcPts val="600"/>
              </a:spcBef>
            </a:pPr>
            <a:r>
              <a:rPr lang="nb-NO" sz="2100" dirty="0">
                <a:solidFill>
                  <a:schemeClr val="tx1">
                    <a:lumMod val="75000"/>
                  </a:schemeClr>
                </a:solidFill>
              </a:rPr>
              <a:t>Hvor mange minutter ønsker du å slappe av? Vis 1-5 fingre. Lærer tar en beslutning ut i fra klassens respons</a:t>
            </a:r>
          </a:p>
          <a:p>
            <a:pPr lvl="0">
              <a:spcBef>
                <a:spcPts val="600"/>
              </a:spcBef>
            </a:pPr>
            <a:r>
              <a:rPr lang="nb-NO" sz="2100" dirty="0">
                <a:solidFill>
                  <a:schemeClr val="tx1">
                    <a:lumMod val="75000"/>
                  </a:schemeClr>
                </a:solidFill>
              </a:rPr>
              <a:t>Finn en behagelig stilling. Plant bena i gulvet. Lukk gjerne øynene</a:t>
            </a:r>
          </a:p>
          <a:p>
            <a:pPr lvl="0">
              <a:spcBef>
                <a:spcPts val="600"/>
              </a:spcBef>
            </a:pPr>
            <a:r>
              <a:rPr lang="nb-NO" sz="2100" dirty="0">
                <a:solidFill>
                  <a:schemeClr val="tx1">
                    <a:lumMod val="75000"/>
                  </a:schemeClr>
                </a:solidFill>
              </a:rPr>
              <a:t>Øv på å puste ut langsomt. Jo lengre du klarer å puste ut, jo roligere blir pusten. Det virker beroligende på kroppen</a:t>
            </a:r>
          </a:p>
          <a:p>
            <a:pPr lvl="0">
              <a:spcBef>
                <a:spcPts val="600"/>
              </a:spcBef>
            </a:pPr>
            <a:r>
              <a:rPr lang="en-US" sz="2100" dirty="0">
                <a:solidFill>
                  <a:schemeClr val="tx1">
                    <a:lumMod val="75000"/>
                  </a:schemeClr>
                </a:solidFill>
              </a:rPr>
              <a:t>Spill </a:t>
            </a:r>
            <a:r>
              <a:rPr lang="en-US" sz="2100" dirty="0" err="1">
                <a:solidFill>
                  <a:schemeClr val="tx1">
                    <a:lumMod val="75000"/>
                  </a:schemeClr>
                </a:solidFill>
              </a:rPr>
              <a:t>svak</a:t>
            </a:r>
            <a:r>
              <a:rPr lang="en-US" sz="2100" dirty="0">
                <a:solidFill>
                  <a:schemeClr val="tx1">
                    <a:lumMod val="75000"/>
                  </a:schemeClr>
                </a:solidFill>
              </a:rPr>
              <a:t> </a:t>
            </a:r>
            <a:r>
              <a:rPr lang="en-US" sz="2100" dirty="0" err="1">
                <a:solidFill>
                  <a:schemeClr val="tx1">
                    <a:lumMod val="75000"/>
                  </a:schemeClr>
                </a:solidFill>
              </a:rPr>
              <a:t>musikk</a:t>
            </a:r>
            <a:r>
              <a:rPr lang="en-US" sz="2100" dirty="0">
                <a:solidFill>
                  <a:schemeClr val="tx1">
                    <a:lumMod val="75000"/>
                  </a:schemeClr>
                </a:solidFill>
              </a:rPr>
              <a:t> </a:t>
            </a:r>
            <a:r>
              <a:rPr lang="en-US" sz="2100" dirty="0" err="1">
                <a:solidFill>
                  <a:schemeClr val="tx1">
                    <a:lumMod val="75000"/>
                  </a:schemeClr>
                </a:solidFill>
              </a:rPr>
              <a:t>fra</a:t>
            </a:r>
            <a:r>
              <a:rPr lang="en-US" sz="2100" dirty="0">
                <a:solidFill>
                  <a:schemeClr val="tx1">
                    <a:lumMod val="75000"/>
                  </a:schemeClr>
                </a:solidFill>
              </a:rPr>
              <a:t> </a:t>
            </a:r>
            <a:r>
              <a:rPr lang="en-US" sz="2100" dirty="0" err="1">
                <a:solidFill>
                  <a:schemeClr val="tx1">
                    <a:lumMod val="75000"/>
                  </a:schemeClr>
                </a:solidFill>
              </a:rPr>
              <a:t>Youtube</a:t>
            </a:r>
            <a:r>
              <a:rPr lang="en-US" sz="2100" dirty="0">
                <a:solidFill>
                  <a:schemeClr val="tx1">
                    <a:lumMod val="75000"/>
                  </a:schemeClr>
                </a:solidFill>
              </a:rPr>
              <a:t>, for </a:t>
            </a:r>
            <a:r>
              <a:rPr lang="en-US" sz="2100" dirty="0" err="1">
                <a:solidFill>
                  <a:schemeClr val="tx1">
                    <a:lumMod val="75000"/>
                  </a:schemeClr>
                </a:solidFill>
              </a:rPr>
              <a:t>eksempel</a:t>
            </a:r>
            <a:r>
              <a:rPr lang="en-US" sz="2100" dirty="0">
                <a:solidFill>
                  <a:schemeClr val="tx1">
                    <a:lumMod val="75000"/>
                  </a:schemeClr>
                </a:solidFill>
              </a:rPr>
              <a:t>: </a:t>
            </a:r>
            <a:r>
              <a:rPr lang="nb-NO" sz="2100" u="sng" dirty="0">
                <a:solidFill>
                  <a:schemeClr val="tx1">
                    <a:lumMod val="75000"/>
                  </a:schemeClr>
                </a:solidFill>
                <a:hlinkClick r:id="rId3"/>
              </a:rPr>
              <a:t>https://www.youtube.com/watch?v=2OEL4P1Rz04</a:t>
            </a:r>
            <a:r>
              <a:rPr lang="nb-NO" sz="2100" u="sng" dirty="0">
                <a:solidFill>
                  <a:schemeClr val="tx1">
                    <a:lumMod val="75000"/>
                  </a:schemeClr>
                </a:solidFill>
              </a:rPr>
              <a:t> </a:t>
            </a:r>
            <a:endParaRPr lang="nb-NO" sz="2100" dirty="0">
              <a:solidFill>
                <a:schemeClr val="tx1">
                  <a:lumMod val="75000"/>
                </a:schemeClr>
              </a:solidFill>
            </a:endParaRPr>
          </a:p>
          <a:p>
            <a:pPr>
              <a:buNone/>
            </a:pPr>
            <a:endParaRPr lang="nb-NO" sz="2100" dirty="0">
              <a:solidFill>
                <a:schemeClr val="tx1">
                  <a:lumMod val="75000"/>
                </a:schemeClr>
              </a:solidFill>
            </a:endParaRPr>
          </a:p>
        </p:txBody>
      </p:sp>
      <p:sp>
        <p:nvSpPr>
          <p:cNvPr id="9" name="TekstSylinder 8"/>
          <p:cNvSpPr txBox="1"/>
          <p:nvPr/>
        </p:nvSpPr>
        <p:spPr>
          <a:xfrm>
            <a:off x="11064240" y="6623541"/>
            <a:ext cx="1127760" cy="272259"/>
          </a:xfrm>
          <a:prstGeom prst="rect">
            <a:avLst/>
          </a:prstGeom>
          <a:noFill/>
        </p:spPr>
        <p:txBody>
          <a:bodyPr wrap="square" lIns="117226" tIns="58613" rIns="117226" bIns="58613" rtlCol="0">
            <a:spAutoFit/>
          </a:bodyPr>
          <a:lstStyle/>
          <a:p>
            <a:pPr algn="r"/>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213862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6CD2E6-AE00-85E0-039F-FA09B41103B0}"/>
              </a:ext>
            </a:extLst>
          </p:cNvPr>
          <p:cNvSpPr>
            <a:spLocks noGrp="1"/>
          </p:cNvSpPr>
          <p:nvPr>
            <p:ph type="title"/>
          </p:nvPr>
        </p:nvSpPr>
        <p:spPr>
          <a:xfrm>
            <a:off x="838200" y="3905833"/>
            <a:ext cx="4215063" cy="2398713"/>
          </a:xfrm>
        </p:spPr>
        <p:txBody>
          <a:bodyPr>
            <a:normAutofit/>
          </a:bodyPr>
          <a:lstStyle/>
          <a:p>
            <a:r>
              <a:rPr lang="nb-NO" dirty="0"/>
              <a:t>Søvnlogg (5min)</a:t>
            </a:r>
          </a:p>
        </p:txBody>
      </p:sp>
      <p:pic>
        <p:nvPicPr>
          <p:cNvPr id="5" name="Bilde 4">
            <a:extLst>
              <a:ext uri="{FF2B5EF4-FFF2-40B4-BE49-F238E27FC236}">
                <a16:creationId xmlns:a16="http://schemas.microsoft.com/office/drawing/2014/main" id="{4F6A0ECE-5DCD-59BF-10DE-0225FA5C88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5739" y="553454"/>
            <a:ext cx="7901690" cy="2469279"/>
          </a:xfrm>
          <a:prstGeom prst="rect">
            <a:avLst/>
          </a:prstGeom>
        </p:spPr>
      </p:pic>
      <p:sp>
        <p:nvSpPr>
          <p:cNvPr id="3" name="Plassholder for innhold 2">
            <a:extLst>
              <a:ext uri="{FF2B5EF4-FFF2-40B4-BE49-F238E27FC236}">
                <a16:creationId xmlns:a16="http://schemas.microsoft.com/office/drawing/2014/main" id="{854C68E7-E2F1-8036-723D-8B6624AFAB81}"/>
              </a:ext>
            </a:extLst>
          </p:cNvPr>
          <p:cNvSpPr>
            <a:spLocks noGrp="1"/>
          </p:cNvSpPr>
          <p:nvPr>
            <p:ph idx="1"/>
          </p:nvPr>
        </p:nvSpPr>
        <p:spPr>
          <a:xfrm>
            <a:off x="5630779" y="3884452"/>
            <a:ext cx="5723021" cy="2398713"/>
          </a:xfrm>
        </p:spPr>
        <p:txBody>
          <a:bodyPr anchor="ctr">
            <a:normAutofit/>
          </a:bodyPr>
          <a:lstStyle/>
          <a:p>
            <a:r>
              <a:rPr lang="nb-NO" sz="2000" dirty="0"/>
              <a:t>Se på skjemaet «søvnlogg». Fest det på pulten din.</a:t>
            </a:r>
          </a:p>
          <a:p>
            <a:r>
              <a:rPr lang="nb-NO" sz="2000" dirty="0"/>
              <a:t>Bruk noen minutter på å skrive ned svaret på disse syv spørsmålene hver første time i en uke.</a:t>
            </a:r>
          </a:p>
          <a:p>
            <a:r>
              <a:rPr lang="nb-NO" sz="2000" dirty="0"/>
              <a:t>Prøv å finne ut hvor mange timer søvn du trenger.</a:t>
            </a:r>
          </a:p>
          <a:p>
            <a:r>
              <a:rPr lang="nb-NO" sz="2000" dirty="0"/>
              <a:t>Ved slutten av uken snakker dere om resultatene i klassen.</a:t>
            </a:r>
          </a:p>
          <a:p>
            <a:endParaRPr lang="nb-NO" sz="2000" dirty="0"/>
          </a:p>
        </p:txBody>
      </p:sp>
    </p:spTree>
    <p:extLst>
      <p:ext uri="{BB962C8B-B14F-4D97-AF65-F5344CB8AC3E}">
        <p14:creationId xmlns:p14="http://schemas.microsoft.com/office/powerpoint/2010/main" val="120547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CCDEB7A-0570-094C-84FE-E2AED98A7F0C}"/>
              </a:ext>
            </a:extLst>
          </p:cNvPr>
          <p:cNvSpPr>
            <a:spLocks noGrp="1"/>
          </p:cNvSpPr>
          <p:nvPr>
            <p:ph type="body" idx="10"/>
          </p:nvPr>
        </p:nvSpPr>
        <p:spPr/>
        <p:txBody>
          <a:bodyPr/>
          <a:lstStyle/>
          <a:p>
            <a:r>
              <a:rPr lang="nb-NO" dirty="0"/>
              <a:t>Sitt i grupper. </a:t>
            </a:r>
          </a:p>
          <a:p>
            <a:r>
              <a:rPr lang="nb-NO" dirty="0"/>
              <a:t>Pek ut hvem som skal starte. Den starter velger seg én person som alle vet hvem er. Hold valget ditt hemmelig.</a:t>
            </a:r>
          </a:p>
          <a:p>
            <a:r>
              <a:rPr lang="nb-NO" dirty="0"/>
              <a:t>De andre på gruppen skal prøve å gjette hvem du har valgt ved å stille ja/nei-spørsmål. De har 20 forsøk. </a:t>
            </a:r>
          </a:p>
          <a:p>
            <a:r>
              <a:rPr lang="nb-NO" dirty="0"/>
              <a:t>Den som klarer å gjette riktig får være den neste til å velge en ny kjent person.</a:t>
            </a:r>
          </a:p>
          <a:p>
            <a:endParaRPr lang="nb-NO" dirty="0"/>
          </a:p>
        </p:txBody>
      </p:sp>
      <p:sp>
        <p:nvSpPr>
          <p:cNvPr id="3" name="Tittel 2">
            <a:extLst>
              <a:ext uri="{FF2B5EF4-FFF2-40B4-BE49-F238E27FC236}">
                <a16:creationId xmlns:a16="http://schemas.microsoft.com/office/drawing/2014/main" id="{D34926DA-E87B-8645-AAD8-0C2DFE8E1DAE}"/>
              </a:ext>
            </a:extLst>
          </p:cNvPr>
          <p:cNvSpPr>
            <a:spLocks noGrp="1"/>
          </p:cNvSpPr>
          <p:nvPr>
            <p:ph type="title"/>
          </p:nvPr>
        </p:nvSpPr>
        <p:spPr/>
        <p:txBody>
          <a:bodyPr/>
          <a:lstStyle/>
          <a:p>
            <a:r>
              <a:rPr lang="nb-NO" dirty="0"/>
              <a:t>LEK: 20 spørsmål</a:t>
            </a:r>
          </a:p>
        </p:txBody>
      </p:sp>
    </p:spTree>
    <p:extLst>
      <p:ext uri="{BB962C8B-B14F-4D97-AF65-F5344CB8AC3E}">
        <p14:creationId xmlns:p14="http://schemas.microsoft.com/office/powerpoint/2010/main" val="366047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32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8B79E03-E4E5-BF4A-BA96-279C0E50C72F}"/>
              </a:ext>
            </a:extLst>
          </p:cNvPr>
          <p:cNvSpPr>
            <a:spLocks noGrp="1"/>
          </p:cNvSpPr>
          <p:nvPr>
            <p:ph type="body" idx="10"/>
          </p:nvPr>
        </p:nvSpPr>
        <p:spPr>
          <a:xfrm>
            <a:off x="3617842" y="2043829"/>
            <a:ext cx="7981121" cy="4419600"/>
          </a:xfrm>
        </p:spPr>
        <p:txBody>
          <a:bodyPr>
            <a:noAutofit/>
          </a:bodyPr>
          <a:lstStyle/>
          <a:p>
            <a:r>
              <a:rPr lang="nb-NO" sz="1700" dirty="0"/>
              <a:t>Alle har hver sin stol. Én står i midten og én stol står tom i sirkelen. Den som er i midten skal prøve å sette seg ned på en av stolene, og de som allerede sitter på en stol skal prøve å forhindre dette.</a:t>
            </a:r>
          </a:p>
          <a:p>
            <a:r>
              <a:rPr lang="nb-NO" sz="1700" dirty="0"/>
              <a:t>Den som har en ledig stol til høyre for seg slår hånden på stolen og sier ”Her sitter jeg”, før han/hun flytter seg til den ledige stolen. </a:t>
            </a:r>
          </a:p>
          <a:p>
            <a:r>
              <a:rPr lang="nb-NO" sz="1700" dirty="0"/>
              <a:t>Den som nå fikk en ledig stol på sin høyre side gjør det samme: sier ”Her sitter jeg” og flytter seg til den ledige stolen. </a:t>
            </a:r>
          </a:p>
          <a:p>
            <a:r>
              <a:rPr lang="nb-NO" sz="1700" dirty="0"/>
              <a:t>Tredjemann som nå fikk en ledig stol til høyre for seg skal nå slå hånden på den ledige stolen og si ”Her sitter *NAVN*”. Da må *NAVN* forlate sin plass for å sette seg der. </a:t>
            </a:r>
          </a:p>
          <a:p>
            <a:r>
              <a:rPr lang="nb-NO" sz="1700" dirty="0"/>
              <a:t>Idet en person har sagt ”Her sitter jeg” eller ”Her sitter *NAVN*”, er stolen opptatt og den i midten kan ikke sette seg der. Her gjelder det å være rask så den i midten ikke klarer å sette seg. Dersom man sier feil må man bytte med den i midten. </a:t>
            </a:r>
          </a:p>
          <a:p>
            <a:r>
              <a:rPr lang="nb-NO" sz="1700" dirty="0"/>
              <a:t>Dersom den i midten klarer å sette seg før navn eller ”Her sitter jeg” er sagt, må den som da sitter til venstre for den som var i midten, reise seg og stå i midten. </a:t>
            </a:r>
          </a:p>
          <a:p>
            <a:r>
              <a:rPr lang="nb-NO" sz="1700" dirty="0"/>
              <a:t> </a:t>
            </a:r>
          </a:p>
          <a:p>
            <a:endParaRPr lang="nb-NO" sz="1700" dirty="0"/>
          </a:p>
        </p:txBody>
      </p:sp>
      <p:sp>
        <p:nvSpPr>
          <p:cNvPr id="3" name="Tittel 2">
            <a:extLst>
              <a:ext uri="{FF2B5EF4-FFF2-40B4-BE49-F238E27FC236}">
                <a16:creationId xmlns:a16="http://schemas.microsoft.com/office/drawing/2014/main" id="{A4035E2F-F7E8-6143-B405-FF9F0D113413}"/>
              </a:ext>
            </a:extLst>
          </p:cNvPr>
          <p:cNvSpPr>
            <a:spLocks noGrp="1"/>
          </p:cNvSpPr>
          <p:nvPr>
            <p:ph type="title"/>
          </p:nvPr>
        </p:nvSpPr>
        <p:spPr/>
        <p:txBody>
          <a:bodyPr/>
          <a:lstStyle/>
          <a:p>
            <a:r>
              <a:rPr lang="nb-NO" dirty="0"/>
              <a:t>Her sitter jeg (10 min)</a:t>
            </a:r>
          </a:p>
        </p:txBody>
      </p:sp>
    </p:spTree>
    <p:extLst>
      <p:ext uri="{BB962C8B-B14F-4D97-AF65-F5344CB8AC3E}">
        <p14:creationId xmlns:p14="http://schemas.microsoft.com/office/powerpoint/2010/main" val="132014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8E2F6F4-8228-8B4B-A7AC-4413B3B3D8C4}"/>
              </a:ext>
            </a:extLst>
          </p:cNvPr>
          <p:cNvSpPr>
            <a:spLocks noGrp="1"/>
          </p:cNvSpPr>
          <p:nvPr>
            <p:ph type="body" idx="10"/>
          </p:nvPr>
        </p:nvSpPr>
        <p:spPr>
          <a:xfrm>
            <a:off x="3617844" y="1477617"/>
            <a:ext cx="7981121" cy="3902766"/>
          </a:xfrm>
        </p:spPr>
        <p:txBody>
          <a:bodyPr>
            <a:noAutofit/>
          </a:bodyPr>
          <a:lstStyle/>
          <a:p>
            <a:r>
              <a:rPr lang="nb-NO" sz="1800" dirty="0"/>
              <a:t>Alle sitter på stoler i en sirkel. </a:t>
            </a:r>
          </a:p>
          <a:p>
            <a:r>
              <a:rPr lang="nb-NO" sz="1800" dirty="0"/>
              <a:t>Læreren/</a:t>
            </a:r>
            <a:r>
              <a:rPr lang="nb-NO" sz="1800" dirty="0" err="1"/>
              <a:t>lekeleder</a:t>
            </a:r>
            <a:r>
              <a:rPr lang="nb-NO" sz="1800" dirty="0"/>
              <a:t> står utenfor sirkelen og sier ting som: </a:t>
            </a:r>
            <a:r>
              <a:rPr lang="nb-NO" sz="1800" b="1" dirty="0">
                <a:solidFill>
                  <a:schemeClr val="tx1"/>
                </a:solidFill>
              </a:rPr>
              <a:t>Alle som har: ”...hvite sokker”, ”... hund”, ”... rødt hus”, ”... liker fisk”, ”... stod opp før halv åtte”, ”.... la seg før 23.00”, ”...  liker is”, ”... misliker lekser”, ”... er venstrehendte”, ”... er takknemlige”, ”... liker fotball”, ”... spiller dataspill”. </a:t>
            </a:r>
          </a:p>
          <a:p>
            <a:r>
              <a:rPr lang="nb-NO" sz="1800" dirty="0"/>
              <a:t>Hver gang noen kjenner seg igjen i et utsagn, skal den/disse hoppe ett hakk til høyre. </a:t>
            </a:r>
          </a:p>
          <a:p>
            <a:r>
              <a:rPr lang="nb-NO" sz="1800" dirty="0"/>
              <a:t>Dersom en annen sitter der, skal vedkommende sette seg på fanget til den som allerede sitter der. </a:t>
            </a:r>
          </a:p>
          <a:p>
            <a:r>
              <a:rPr lang="nb-NO" sz="1800" dirty="0"/>
              <a:t>Dersom denne personen også skal flytte seg på grunn av utsagnet, må han/hun flytte seg FØR personen setter seg på fanget hans/hennes. </a:t>
            </a:r>
          </a:p>
          <a:p>
            <a:r>
              <a:rPr lang="nb-NO" sz="1800" dirty="0"/>
              <a:t>Personer som har noen sittende på fanget får ikke flytte seg før den som sitter på fanget har flyttet seg. </a:t>
            </a:r>
          </a:p>
          <a:p>
            <a:r>
              <a:rPr lang="nb-NO" sz="1800" dirty="0"/>
              <a:t>Dersom begge kjenner seg igjen i et utsagn får kun den øverste flytte seg. Førstemann som kommer gjennom en hel runde har vunnet. </a:t>
            </a:r>
          </a:p>
          <a:p>
            <a:r>
              <a:rPr lang="nb-NO" sz="1800" b="1" dirty="0"/>
              <a:t> </a:t>
            </a:r>
            <a:endParaRPr lang="nb-NO" sz="1800" dirty="0"/>
          </a:p>
        </p:txBody>
      </p:sp>
      <p:sp>
        <p:nvSpPr>
          <p:cNvPr id="3" name="Tittel 2">
            <a:extLst>
              <a:ext uri="{FF2B5EF4-FFF2-40B4-BE49-F238E27FC236}">
                <a16:creationId xmlns:a16="http://schemas.microsoft.com/office/drawing/2014/main" id="{0D937F64-C4CB-D940-AE49-91198089782F}"/>
              </a:ext>
            </a:extLst>
          </p:cNvPr>
          <p:cNvSpPr>
            <a:spLocks noGrp="1"/>
          </p:cNvSpPr>
          <p:nvPr>
            <p:ph type="title"/>
          </p:nvPr>
        </p:nvSpPr>
        <p:spPr>
          <a:xfrm>
            <a:off x="3617844" y="-256591"/>
            <a:ext cx="7981120" cy="1500320"/>
          </a:xfrm>
        </p:spPr>
        <p:txBody>
          <a:bodyPr/>
          <a:lstStyle/>
          <a:p>
            <a:r>
              <a:rPr lang="nb-NO" dirty="0"/>
              <a:t>Hopp et hakk til høyre (10 min)</a:t>
            </a:r>
          </a:p>
        </p:txBody>
      </p:sp>
    </p:spTree>
    <p:extLst>
      <p:ext uri="{BB962C8B-B14F-4D97-AF65-F5344CB8AC3E}">
        <p14:creationId xmlns:p14="http://schemas.microsoft.com/office/powerpoint/2010/main" val="213555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A6122F-99B1-033D-6C5A-14CAC40EA84B}"/>
              </a:ext>
            </a:extLst>
          </p:cNvPr>
          <p:cNvSpPr>
            <a:spLocks noGrp="1"/>
          </p:cNvSpPr>
          <p:nvPr>
            <p:ph type="title"/>
          </p:nvPr>
        </p:nvSpPr>
        <p:spPr>
          <a:xfrm>
            <a:off x="838200" y="365125"/>
            <a:ext cx="10515600" cy="1325563"/>
          </a:xfrm>
        </p:spPr>
        <p:txBody>
          <a:bodyPr>
            <a:normAutofit/>
          </a:bodyPr>
          <a:lstStyle/>
          <a:p>
            <a:r>
              <a:rPr lang="nb-NO" sz="5400" dirty="0"/>
              <a:t>Tankekamp (10 min)</a:t>
            </a:r>
          </a:p>
        </p:txBody>
      </p:sp>
      <p:sp>
        <p:nvSpPr>
          <p:cNvPr id="3" name="Plassholder for innhold 2">
            <a:extLst>
              <a:ext uri="{FF2B5EF4-FFF2-40B4-BE49-F238E27FC236}">
                <a16:creationId xmlns:a16="http://schemas.microsoft.com/office/drawing/2014/main" id="{3F981440-D76E-19F6-5C98-2D9725BA3FD6}"/>
              </a:ext>
            </a:extLst>
          </p:cNvPr>
          <p:cNvSpPr>
            <a:spLocks noGrp="1"/>
          </p:cNvSpPr>
          <p:nvPr>
            <p:ph idx="1"/>
          </p:nvPr>
        </p:nvSpPr>
        <p:spPr>
          <a:xfrm>
            <a:off x="838200" y="1929384"/>
            <a:ext cx="10515600" cy="4251960"/>
          </a:xfrm>
        </p:spPr>
        <p:txBody>
          <a:bodyPr>
            <a:normAutofit/>
          </a:bodyPr>
          <a:lstStyle/>
          <a:p>
            <a:r>
              <a:rPr lang="nb-NO" sz="2200" dirty="0"/>
              <a:t>Rydd vekk pulter så dere får gulvplass. Del klassen i to lag, et lag på hver side av klasserommet. En person </a:t>
            </a:r>
            <a:r>
              <a:rPr lang="nb-NO" sz="2200" dirty="0" err="1"/>
              <a:t>står</a:t>
            </a:r>
            <a:r>
              <a:rPr lang="nb-NO" sz="2200" dirty="0"/>
              <a:t> i midten av klasserommet. Hvert lag skal prøve å vinne personen over på sin side. </a:t>
            </a:r>
          </a:p>
          <a:p>
            <a:r>
              <a:rPr lang="nb-NO" sz="2200" dirty="0"/>
              <a:t>Det ene laget skal prøve å få personen til å gå å legge seg tidlig, ved å komme med positive tanker om søvn. Det andre laget skal prøve å få personen til ikke å legge seg tidlig, ved å komme med negative tanker og motargumenter mot søvn. For hver tanke som personen hører på, tar personen et skritt i lagets retning. Lærer demonstrerer kort øvelsen først, deretter kan en frivillig elev prøve. </a:t>
            </a:r>
          </a:p>
          <a:p>
            <a:r>
              <a:rPr lang="nb-NO" sz="2200" dirty="0"/>
              <a:t>Neste utfordring kan for eksempel være: «Stå opp om morgenen» - argumenter for og imot. Eller «avslutte dataspilling om kvelden» - argumenter for og imot.</a:t>
            </a:r>
          </a:p>
          <a:p>
            <a:r>
              <a:rPr lang="nb-NO" sz="2200" i="1" dirty="0"/>
              <a:t>Lag noen regler, som: </a:t>
            </a:r>
            <a:r>
              <a:rPr lang="nb-NO" sz="2200" dirty="0"/>
              <a:t>Snakke høyt og tydelig. Ikke snakke i munnen </a:t>
            </a:r>
            <a:r>
              <a:rPr lang="nb-NO" sz="2200" dirty="0" err="1"/>
              <a:t>pa</a:t>
            </a:r>
            <a:r>
              <a:rPr lang="nb-NO" sz="2200" dirty="0"/>
              <a:t>̊ hverandre. Personen må høre argumentet tydelig for å ta et skritt i din retning</a:t>
            </a:r>
          </a:p>
        </p:txBody>
      </p:sp>
      <p:sp>
        <p:nvSpPr>
          <p:cNvPr id="4" name="Plassholder for dato 3">
            <a:extLst>
              <a:ext uri="{FF2B5EF4-FFF2-40B4-BE49-F238E27FC236}">
                <a16:creationId xmlns:a16="http://schemas.microsoft.com/office/drawing/2014/main" id="{C5142E88-D8F0-BBC8-7B0A-5DD510977473}"/>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E4AB09-B375-BA47-8C9B-85F2BB591F96}" type="datetime1">
              <a:rPr lang="nb-NO" smtClean="0"/>
              <a:pPr/>
              <a:t>08.02.2025</a:t>
            </a:fld>
            <a:endParaRPr lang="nb-NO"/>
          </a:p>
        </p:txBody>
      </p:sp>
      <p:sp>
        <p:nvSpPr>
          <p:cNvPr id="5" name="Plassholder for bunntekst 4">
            <a:extLst>
              <a:ext uri="{FF2B5EF4-FFF2-40B4-BE49-F238E27FC236}">
                <a16:creationId xmlns:a16="http://schemas.microsoft.com/office/drawing/2014/main" id="{80E145D5-345C-8713-0A1F-0654084C751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LIV OG RØRE Anne-Kristin Imenes</a:t>
            </a:r>
          </a:p>
        </p:txBody>
      </p:sp>
      <p:sp>
        <p:nvSpPr>
          <p:cNvPr id="6" name="Plassholder for lysbildenummer 5">
            <a:extLst>
              <a:ext uri="{FF2B5EF4-FFF2-40B4-BE49-F238E27FC236}">
                <a16:creationId xmlns:a16="http://schemas.microsoft.com/office/drawing/2014/main" id="{C0AC58F2-93F3-2F74-F03C-CE652DA672C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764AE8-D20F-5248-84DF-7402813614F1}" type="slidenum">
              <a:rPr lang="nb-NO" smtClean="0"/>
              <a:pPr/>
              <a:t>4</a:t>
            </a:fld>
            <a:endParaRPr lang="nb-NO"/>
          </a:p>
        </p:txBody>
      </p:sp>
    </p:spTree>
    <p:extLst>
      <p:ext uri="{BB962C8B-B14F-4D97-AF65-F5344CB8AC3E}">
        <p14:creationId xmlns:p14="http://schemas.microsoft.com/office/powerpoint/2010/main" val="195280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331131833"/>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985ED3-210E-4782-8C2C-349BF657EA49}"/>
              </a:ext>
            </a:extLst>
          </p:cNvPr>
          <p:cNvSpPr>
            <a:spLocks noGrp="1"/>
          </p:cNvSpPr>
          <p:nvPr>
            <p:ph type="title"/>
          </p:nvPr>
        </p:nvSpPr>
        <p:spPr>
          <a:xfrm>
            <a:off x="581889" y="365125"/>
            <a:ext cx="10993584" cy="1325563"/>
          </a:xfrm>
        </p:spPr>
        <p:txBody>
          <a:bodyPr vert="horz" lIns="91440" tIns="45720" rIns="91440" bIns="45720" rtlCol="0" anchor="ctr">
            <a:normAutofit/>
          </a:bodyPr>
          <a:lstStyle/>
          <a:p>
            <a:r>
              <a:rPr lang="en-US" kern="1200"/>
              <a:t>Fordel roller på gruppen</a:t>
            </a:r>
          </a:p>
        </p:txBody>
      </p:sp>
      <p:graphicFrame>
        <p:nvGraphicFramePr>
          <p:cNvPr id="5" name="Plassholder for innhold 2">
            <a:extLst>
              <a:ext uri="{FF2B5EF4-FFF2-40B4-BE49-F238E27FC236}">
                <a16:creationId xmlns:a16="http://schemas.microsoft.com/office/drawing/2014/main" id="{0EF62A03-E4D1-6734-B438-95B228B23145}"/>
              </a:ext>
            </a:extLst>
          </p:cNvPr>
          <p:cNvGraphicFramePr>
            <a:graphicFrameLocks noGrp="1"/>
          </p:cNvGraphicFramePr>
          <p:nvPr>
            <p:ph idx="1"/>
          </p:nvPr>
        </p:nvGraphicFramePr>
        <p:xfrm>
          <a:off x="581889" y="1825625"/>
          <a:ext cx="10993584" cy="3899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lassholder for lysbildenummer 5" hidden="1">
            <a:extLst>
              <a:ext uri="{FF2B5EF4-FFF2-40B4-BE49-F238E27FC236}">
                <a16:creationId xmlns:a16="http://schemas.microsoft.com/office/drawing/2014/main" id="{922D1ACA-2FF2-7115-0CF6-2E7985F9CB4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C764AE8-D20F-5248-84DF-7402813614F1}" type="slidenum">
              <a:rPr lang="nb-NO" smtClean="0"/>
              <a:pPr>
                <a:spcAft>
                  <a:spcPts val="600"/>
                </a:spcAft>
              </a:pPr>
              <a:t>6</a:t>
            </a:fld>
            <a:endParaRPr lang="nb-NO"/>
          </a:p>
        </p:txBody>
      </p:sp>
    </p:spTree>
    <p:extLst>
      <p:ext uri="{BB962C8B-B14F-4D97-AF65-F5344CB8AC3E}">
        <p14:creationId xmlns:p14="http://schemas.microsoft.com/office/powerpoint/2010/main" val="2226435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767532" y="2806704"/>
            <a:ext cx="4756171" cy="4518364"/>
          </a:xfrm>
        </p:spPr>
        <p:txBody>
          <a:bodyPr/>
          <a:lstStyle/>
          <a:p>
            <a:pPr marL="457200" lvl="0" indent="-457200" defTabSz="713232">
              <a:spcBef>
                <a:spcPts val="780"/>
              </a:spcBef>
              <a:buFont typeface="Arial"/>
              <a:buChar char="•"/>
            </a:pPr>
            <a:r>
              <a:rPr lang="nb-NO" sz="2100" dirty="0">
                <a:solidFill>
                  <a:schemeClr val="tx1">
                    <a:lumMod val="75000"/>
                  </a:schemeClr>
                </a:solidFill>
                <a:latin typeface="Calibri"/>
                <a:ea typeface="+mn-ea"/>
                <a:cs typeface="+mn-cs"/>
              </a:rPr>
              <a:t>Se de 4 første minuttene av TED talk med Matt Walker, ”</a:t>
            </a:r>
            <a:r>
              <a:rPr lang="nb-NO" sz="2100" dirty="0" err="1">
                <a:solidFill>
                  <a:schemeClr val="tx1">
                    <a:lumMod val="75000"/>
                  </a:schemeClr>
                </a:solidFill>
                <a:latin typeface="Calibri"/>
                <a:ea typeface="+mn-ea"/>
                <a:cs typeface="+mn-cs"/>
              </a:rPr>
              <a:t>Sleep</a:t>
            </a:r>
            <a:r>
              <a:rPr lang="nb-NO" sz="2100" dirty="0">
                <a:solidFill>
                  <a:schemeClr val="tx1">
                    <a:lumMod val="75000"/>
                  </a:schemeClr>
                </a:solidFill>
                <a:latin typeface="Calibri"/>
                <a:ea typeface="+mn-ea"/>
                <a:cs typeface="+mn-cs"/>
              </a:rPr>
              <a:t> is </a:t>
            </a:r>
            <a:r>
              <a:rPr lang="nb-NO" sz="2100" dirty="0" err="1">
                <a:solidFill>
                  <a:schemeClr val="tx1">
                    <a:lumMod val="75000"/>
                  </a:schemeClr>
                </a:solidFill>
                <a:latin typeface="Calibri"/>
                <a:ea typeface="+mn-ea"/>
                <a:cs typeface="+mn-cs"/>
              </a:rPr>
              <a:t>your</a:t>
            </a:r>
            <a:r>
              <a:rPr lang="nb-NO" sz="2100" dirty="0">
                <a:solidFill>
                  <a:schemeClr val="tx1">
                    <a:lumMod val="75000"/>
                  </a:schemeClr>
                </a:solidFill>
                <a:latin typeface="Calibri"/>
                <a:ea typeface="+mn-ea"/>
                <a:cs typeface="+mn-cs"/>
              </a:rPr>
              <a:t> </a:t>
            </a:r>
            <a:r>
              <a:rPr lang="nb-NO" sz="2100" dirty="0" err="1">
                <a:solidFill>
                  <a:schemeClr val="tx1">
                    <a:lumMod val="75000"/>
                  </a:schemeClr>
                </a:solidFill>
                <a:latin typeface="Calibri"/>
                <a:ea typeface="+mn-ea"/>
                <a:cs typeface="+mn-cs"/>
              </a:rPr>
              <a:t>superpower</a:t>
            </a:r>
            <a:r>
              <a:rPr lang="nb-NO" sz="2100" dirty="0">
                <a:solidFill>
                  <a:schemeClr val="tx1">
                    <a:lumMod val="75000"/>
                  </a:schemeClr>
                </a:solidFill>
                <a:latin typeface="Calibri"/>
                <a:ea typeface="+mn-ea"/>
                <a:cs typeface="+mn-cs"/>
              </a:rPr>
              <a:t>” </a:t>
            </a:r>
            <a:r>
              <a:rPr lang="nb-NO" sz="2100" u="sng" dirty="0">
                <a:solidFill>
                  <a:schemeClr val="tx1">
                    <a:lumMod val="75000"/>
                  </a:schemeClr>
                </a:solidFill>
                <a:latin typeface="Calibri"/>
                <a:ea typeface="+mn-ea"/>
                <a:cs typeface="+mn-cs"/>
                <a:hlinkClick r:id="rId2"/>
              </a:rPr>
              <a:t>https://www.youtube.com/watch?v=5MuIMqhT8DM</a:t>
            </a:r>
            <a:r>
              <a:rPr lang="nb-NO" sz="2100" u="sng" dirty="0">
                <a:solidFill>
                  <a:schemeClr val="tx1">
                    <a:lumMod val="75000"/>
                  </a:schemeClr>
                </a:solidFill>
                <a:latin typeface="Calibri"/>
                <a:ea typeface="+mn-ea"/>
                <a:cs typeface="+mn-cs"/>
              </a:rPr>
              <a:t> </a:t>
            </a:r>
            <a:endParaRPr lang="nb-NO" sz="2100" dirty="0">
              <a:solidFill>
                <a:schemeClr val="tx1">
                  <a:lumMod val="75000"/>
                </a:schemeClr>
              </a:solidFill>
              <a:latin typeface="Calibri"/>
              <a:ea typeface="+mn-ea"/>
              <a:cs typeface="+mn-cs"/>
            </a:endParaRPr>
          </a:p>
          <a:p>
            <a:pPr marL="457200" lvl="0" indent="-457200" defTabSz="713232">
              <a:spcBef>
                <a:spcPts val="780"/>
              </a:spcBef>
              <a:buFont typeface="Arial"/>
              <a:buChar char="•"/>
            </a:pPr>
            <a:r>
              <a:rPr lang="nb-NO" sz="2100" dirty="0">
                <a:solidFill>
                  <a:schemeClr val="tx1">
                    <a:lumMod val="75000"/>
                  </a:schemeClr>
                </a:solidFill>
                <a:latin typeface="Calibri"/>
                <a:ea typeface="+mn-ea"/>
                <a:cs typeface="+mn-cs"/>
              </a:rPr>
              <a:t>Se resten av filmen i en engelsktime</a:t>
            </a:r>
          </a:p>
          <a:p>
            <a:pPr marL="457200" lvl="0" indent="-457200" defTabSz="713232">
              <a:spcBef>
                <a:spcPts val="780"/>
              </a:spcBef>
              <a:buFont typeface="Arial"/>
              <a:buChar char="•"/>
            </a:pPr>
            <a:r>
              <a:rPr lang="nb-NO" sz="2100" b="1" dirty="0">
                <a:solidFill>
                  <a:schemeClr val="tx1">
                    <a:lumMod val="75000"/>
                  </a:schemeClr>
                </a:solidFill>
                <a:latin typeface="Calibri"/>
                <a:ea typeface="+mn-ea"/>
                <a:cs typeface="+mn-cs"/>
              </a:rPr>
              <a:t>Summing med skulderpartner i 2 minutter: </a:t>
            </a:r>
            <a:endParaRPr lang="nb-NO" sz="2100" dirty="0">
              <a:solidFill>
                <a:schemeClr val="tx1">
                  <a:lumMod val="75000"/>
                </a:schemeClr>
              </a:solidFill>
              <a:latin typeface="Calibri"/>
              <a:ea typeface="+mn-ea"/>
              <a:cs typeface="+mn-cs"/>
            </a:endParaRPr>
          </a:p>
          <a:p>
            <a:pPr marL="992124" lvl="2" indent="-178308" defTabSz="713232">
              <a:spcBef>
                <a:spcPts val="390"/>
              </a:spcBef>
              <a:buFont typeface="Lucida Grande"/>
              <a:buChar char="-"/>
            </a:pPr>
            <a:r>
              <a:rPr lang="nb-NO" dirty="0">
                <a:solidFill>
                  <a:schemeClr val="tx1">
                    <a:lumMod val="75000"/>
                  </a:schemeClr>
                </a:solidFill>
                <a:latin typeface="Calibri"/>
                <a:ea typeface="+mn-ea"/>
                <a:cs typeface="+mn-cs"/>
              </a:rPr>
              <a:t>Hvilke positive effekter av søvn merker du best?</a:t>
            </a:r>
          </a:p>
          <a:p>
            <a:pPr marL="992124" lvl="2" indent="-178308" defTabSz="713232">
              <a:spcBef>
                <a:spcPts val="390"/>
              </a:spcBef>
              <a:buFont typeface="Lucida Grande"/>
              <a:buChar char="-"/>
            </a:pPr>
            <a:r>
              <a:rPr lang="nb-NO" dirty="0">
                <a:solidFill>
                  <a:schemeClr val="tx1">
                    <a:lumMod val="75000"/>
                  </a:schemeClr>
                </a:solidFill>
                <a:latin typeface="Calibri"/>
                <a:ea typeface="+mn-ea"/>
                <a:cs typeface="+mn-cs"/>
              </a:rPr>
              <a:t>Hva tror du er den optimale søvnlengden for deg?</a:t>
            </a:r>
          </a:p>
          <a:p>
            <a:pPr marL="178308" lvl="0" indent="-178308" defTabSz="713232">
              <a:spcBef>
                <a:spcPts val="780"/>
              </a:spcBef>
              <a:buFont typeface="Arial"/>
              <a:buChar char="•"/>
            </a:pPr>
            <a:endParaRPr lang="nb-NO" sz="2200" dirty="0">
              <a:solidFill>
                <a:prstClr val="black"/>
              </a:solidFill>
              <a:latin typeface="Calibri"/>
              <a:ea typeface="+mn-ea"/>
              <a:cs typeface="+mn-cs"/>
            </a:endParaRPr>
          </a:p>
          <a:p>
            <a:endParaRPr lang="nb-NO" dirty="0"/>
          </a:p>
        </p:txBody>
      </p:sp>
      <p:sp>
        <p:nvSpPr>
          <p:cNvPr id="4" name="Tittel 6"/>
          <p:cNvSpPr txBox="1">
            <a:spLocks/>
          </p:cNvSpPr>
          <p:nvPr/>
        </p:nvSpPr>
        <p:spPr>
          <a:xfrm>
            <a:off x="6767533" y="1097594"/>
            <a:ext cx="5943639" cy="1104636"/>
          </a:xfrm>
          <a:prstGeom prst="rect">
            <a:avLst/>
          </a:prstGeom>
        </p:spPr>
        <p:txBody>
          <a:bodyPr vert="horz" lIns="71323" tIns="35662" rIns="71323" bIns="35662" rtlCol="0" anchor="ctr">
            <a:noAutofit/>
          </a:bodyPr>
          <a:lstStyle/>
          <a:p>
            <a:pPr marL="0" marR="0" lvl="0" indent="0" algn="l" defTabSz="713232" rtl="0" eaLnBrk="1" fontAlgn="auto" latinLnBrk="0" hangingPunct="1">
              <a:lnSpc>
                <a:spcPct val="90000"/>
              </a:lnSpc>
              <a:spcBef>
                <a:spcPct val="0"/>
              </a:spcBef>
              <a:spcAft>
                <a:spcPts val="0"/>
              </a:spcAft>
              <a:buClrTx/>
              <a:buSzTx/>
              <a:buFontTx/>
              <a:buNone/>
              <a:tabLst/>
              <a:defRPr/>
            </a:pPr>
            <a:r>
              <a:rPr kumimoji="0" lang="nb-NO" sz="3500" b="1" u="none" strike="noStrike" kern="1200" cap="none" spc="0" normalizeH="0" baseline="0" noProof="0" dirty="0">
                <a:ln>
                  <a:noFill/>
                </a:ln>
                <a:solidFill>
                  <a:schemeClr val="tx1"/>
                </a:solidFill>
                <a:effectLst/>
                <a:uLnTx/>
                <a:uFillTx/>
                <a:latin typeface="+mj-lt"/>
                <a:ea typeface="+mj-ea"/>
                <a:cs typeface="+mj-cs"/>
              </a:rPr>
              <a:t>Se filmklipp: ”</a:t>
            </a:r>
            <a:r>
              <a:rPr kumimoji="0" lang="nb-NO" sz="3500" b="1" u="none" strike="noStrike" kern="1200" cap="none" spc="0" normalizeH="0" baseline="0" noProof="0" dirty="0" err="1">
                <a:ln>
                  <a:noFill/>
                </a:ln>
                <a:solidFill>
                  <a:schemeClr val="tx1"/>
                </a:solidFill>
                <a:effectLst/>
                <a:uLnTx/>
                <a:uFillTx/>
                <a:latin typeface="+mj-lt"/>
                <a:ea typeface="+mj-ea"/>
                <a:cs typeface="+mj-cs"/>
              </a:rPr>
              <a:t>Sleep</a:t>
            </a:r>
            <a:r>
              <a:rPr kumimoji="0" lang="nb-NO" sz="3500" b="1" u="none" strike="noStrike" kern="1200" cap="none" spc="0" normalizeH="0" baseline="0" noProof="0" dirty="0">
                <a:ln>
                  <a:noFill/>
                </a:ln>
                <a:solidFill>
                  <a:schemeClr val="tx1"/>
                </a:solidFill>
                <a:effectLst/>
                <a:uLnTx/>
                <a:uFillTx/>
                <a:latin typeface="+mj-lt"/>
                <a:ea typeface="+mj-ea"/>
                <a:cs typeface="+mj-cs"/>
              </a:rPr>
              <a:t> is    </a:t>
            </a:r>
            <a:r>
              <a:rPr kumimoji="0" lang="nb-NO" sz="3500" b="1" u="none" strike="noStrike" kern="1200" cap="none" spc="0" normalizeH="0" baseline="0" noProof="0" dirty="0" err="1">
                <a:ln>
                  <a:noFill/>
                </a:ln>
                <a:solidFill>
                  <a:schemeClr val="tx1"/>
                </a:solidFill>
                <a:effectLst/>
                <a:uLnTx/>
                <a:uFillTx/>
                <a:latin typeface="+mj-lt"/>
                <a:ea typeface="+mj-ea"/>
                <a:cs typeface="+mj-cs"/>
              </a:rPr>
              <a:t>your</a:t>
            </a:r>
            <a:r>
              <a:rPr kumimoji="0" lang="nb-NO" sz="3500" b="1" u="none" strike="noStrike" kern="1200" cap="none" spc="0" normalizeH="0" baseline="0" noProof="0" dirty="0">
                <a:ln>
                  <a:noFill/>
                </a:ln>
                <a:solidFill>
                  <a:schemeClr val="tx1"/>
                </a:solidFill>
                <a:effectLst/>
                <a:uLnTx/>
                <a:uFillTx/>
                <a:latin typeface="+mj-lt"/>
                <a:ea typeface="+mj-ea"/>
                <a:cs typeface="+mj-cs"/>
              </a:rPr>
              <a:t> </a:t>
            </a:r>
            <a:r>
              <a:rPr kumimoji="0" lang="nb-NO" sz="3500" b="1" u="none" strike="noStrike" kern="1200" cap="none" spc="0" normalizeH="0" baseline="0" noProof="0" dirty="0" err="1">
                <a:ln>
                  <a:noFill/>
                </a:ln>
                <a:solidFill>
                  <a:schemeClr val="tx1"/>
                </a:solidFill>
                <a:effectLst/>
                <a:uLnTx/>
                <a:uFillTx/>
                <a:latin typeface="+mj-lt"/>
                <a:ea typeface="+mj-ea"/>
                <a:cs typeface="+mj-cs"/>
              </a:rPr>
              <a:t>superpower</a:t>
            </a:r>
            <a:r>
              <a:rPr kumimoji="0" lang="nb-NO" sz="3500" b="1" u="none" strike="noStrike" kern="1200" cap="none" spc="0" normalizeH="0" baseline="0" noProof="0" dirty="0">
                <a:ln>
                  <a:noFill/>
                </a:ln>
                <a:solidFill>
                  <a:schemeClr val="tx1"/>
                </a:solidFill>
                <a:effectLst/>
                <a:uLnTx/>
                <a:uFillTx/>
                <a:latin typeface="+mj-lt"/>
                <a:ea typeface="+mj-ea"/>
                <a:cs typeface="+mj-cs"/>
              </a:rPr>
              <a:t>” </a:t>
            </a:r>
          </a:p>
          <a:p>
            <a:pPr marL="0" marR="0" lvl="0" indent="0" algn="l" defTabSz="713232" rtl="0" eaLnBrk="1" fontAlgn="auto" latinLnBrk="0" hangingPunct="1">
              <a:lnSpc>
                <a:spcPct val="90000"/>
              </a:lnSpc>
              <a:spcBef>
                <a:spcPct val="0"/>
              </a:spcBef>
              <a:spcAft>
                <a:spcPts val="0"/>
              </a:spcAft>
              <a:buClrTx/>
              <a:buSzTx/>
              <a:buFontTx/>
              <a:buNone/>
              <a:tabLst/>
              <a:defRPr/>
            </a:pPr>
            <a:r>
              <a:rPr kumimoji="0" lang="nb-NO" sz="3500" b="1" u="none" strike="noStrike" kern="1200" cap="none" spc="0" normalizeH="0" baseline="0" noProof="0" dirty="0">
                <a:ln>
                  <a:noFill/>
                </a:ln>
                <a:solidFill>
                  <a:schemeClr val="tx1"/>
                </a:solidFill>
                <a:effectLst/>
                <a:uLnTx/>
                <a:uFillTx/>
                <a:latin typeface="+mj-lt"/>
                <a:ea typeface="+mj-ea"/>
                <a:cs typeface="+mj-cs"/>
              </a:rPr>
              <a:t>(10 min)</a:t>
            </a:r>
          </a:p>
        </p:txBody>
      </p:sp>
      <p:pic>
        <p:nvPicPr>
          <p:cNvPr id="5" name="Plassholder for bilde 4"/>
          <p:cNvPicPr>
            <a:picLocks noGrp="1" noChangeAspect="1"/>
          </p:cNvPicPr>
          <p:nvPr>
            <p:ph type="pic" idx="1"/>
          </p:nvPr>
        </p:nvPicPr>
        <p:blipFill>
          <a:blip r:embed="rId3"/>
          <a:srcRect l="-7363" r="-7363"/>
          <a:stretch>
            <a:fillRect/>
          </a:stretch>
        </p:blipFill>
        <p:spPr>
          <a:xfrm>
            <a:off x="0" y="279739"/>
            <a:ext cx="6483538" cy="6318250"/>
          </a:xfrm>
          <a:prstGeom prst="rect">
            <a:avLst/>
          </a:prstGeom>
        </p:spPr>
      </p:pic>
      <p:sp>
        <p:nvSpPr>
          <p:cNvPr id="6" name="TekstSylinder 5"/>
          <p:cNvSpPr txBox="1"/>
          <p:nvPr/>
        </p:nvSpPr>
        <p:spPr>
          <a:xfrm>
            <a:off x="3365546" y="1097594"/>
            <a:ext cx="1127760" cy="272259"/>
          </a:xfrm>
          <a:prstGeom prst="rect">
            <a:avLst/>
          </a:prstGeom>
          <a:noFill/>
        </p:spPr>
        <p:txBody>
          <a:bodyPr wrap="square" lIns="117226" tIns="58613" rIns="117226" bIns="58613" rtlCol="0">
            <a:spAutoFit/>
          </a:bodyPr>
          <a:lstStyle/>
          <a:p>
            <a:pPr algn="r"/>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22437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lIns="117226" tIns="58613" rIns="117226" bIns="58613">
            <a:normAutofit/>
          </a:bodyPr>
          <a:lstStyle/>
          <a:p>
            <a:r>
              <a:rPr lang="nb-NO" sz="3800" dirty="0"/>
              <a:t>Adjektivhistorie om søvnrådene som virker (15 min)</a:t>
            </a:r>
            <a:endParaRPr lang="nn-NO" sz="3800" dirty="0"/>
          </a:p>
        </p:txBody>
      </p:sp>
      <p:sp>
        <p:nvSpPr>
          <p:cNvPr id="3" name="Plassholder for innhold 2"/>
          <p:cNvSpPr>
            <a:spLocks noGrp="1"/>
          </p:cNvSpPr>
          <p:nvPr>
            <p:ph sz="half" idx="1"/>
          </p:nvPr>
        </p:nvSpPr>
        <p:spPr/>
        <p:txBody>
          <a:bodyPr lIns="117226" tIns="58613" rIns="117226" bIns="58613">
            <a:noAutofit/>
          </a:bodyPr>
          <a:lstStyle/>
          <a:p>
            <a:pPr marL="457200" lvl="0" indent="-457200">
              <a:buFont typeface="Arial"/>
              <a:buChar char="•"/>
            </a:pPr>
            <a:r>
              <a:rPr lang="nb-NO" sz="2100" dirty="0">
                <a:solidFill>
                  <a:schemeClr val="tx1">
                    <a:lumMod val="75000"/>
                  </a:schemeClr>
                </a:solidFill>
              </a:rPr>
              <a:t>Del ut arkene som skal brukes</a:t>
            </a:r>
          </a:p>
          <a:p>
            <a:pPr marL="457200" lvl="0" indent="-457200">
              <a:buFont typeface="Arial"/>
              <a:buChar char="•"/>
            </a:pPr>
            <a:r>
              <a:rPr lang="nb-NO" sz="2100" dirty="0">
                <a:solidFill>
                  <a:schemeClr val="tx1">
                    <a:lumMod val="75000"/>
                  </a:schemeClr>
                </a:solidFill>
              </a:rPr>
              <a:t>Elevene fyller ut arket sammen i gruppa, alle bidrar med så mange rare og morsomme adjektiver som mulig</a:t>
            </a:r>
          </a:p>
          <a:p>
            <a:pPr marL="457200" lvl="0" indent="-457200">
              <a:buFont typeface="Arial"/>
              <a:buChar char="•"/>
            </a:pPr>
            <a:r>
              <a:rPr lang="nb-NO" sz="2100" dirty="0">
                <a:solidFill>
                  <a:schemeClr val="tx1">
                    <a:lumMod val="75000"/>
                  </a:schemeClr>
                </a:solidFill>
              </a:rPr>
              <a:t>Sekretæren på gruppen skriver adjektivene inn i historien</a:t>
            </a:r>
          </a:p>
          <a:p>
            <a:pPr marL="457200" lvl="0" indent="-457200">
              <a:buFont typeface="Arial"/>
              <a:buChar char="•"/>
            </a:pPr>
            <a:r>
              <a:rPr lang="nb-NO" sz="2100" dirty="0" err="1">
                <a:solidFill>
                  <a:schemeClr val="tx1">
                    <a:lumMod val="75000"/>
                  </a:schemeClr>
                </a:solidFill>
              </a:rPr>
              <a:t>Talspersonen</a:t>
            </a:r>
            <a:r>
              <a:rPr lang="nb-NO" sz="2100" dirty="0">
                <a:solidFill>
                  <a:schemeClr val="tx1">
                    <a:lumMod val="75000"/>
                  </a:schemeClr>
                </a:solidFill>
              </a:rPr>
              <a:t> leser opp historien for resten av gruppen</a:t>
            </a:r>
          </a:p>
          <a:p>
            <a:pPr marL="457200" lvl="0" indent="-457200">
              <a:buFont typeface="Arial"/>
              <a:buChar char="•"/>
            </a:pPr>
            <a:r>
              <a:rPr lang="nb-NO" sz="2100" dirty="0">
                <a:solidFill>
                  <a:schemeClr val="tx1">
                    <a:lumMod val="75000"/>
                  </a:schemeClr>
                </a:solidFill>
              </a:rPr>
              <a:t>Heng gjerne opp i klasserommet</a:t>
            </a:r>
          </a:p>
          <a:p>
            <a:pPr marL="457200" lvl="0" indent="-457200">
              <a:buFont typeface="Arial"/>
              <a:buChar char="•"/>
            </a:pPr>
            <a:r>
              <a:rPr lang="nb-NO" sz="2100" dirty="0">
                <a:solidFill>
                  <a:schemeClr val="tx1">
                    <a:lumMod val="75000"/>
                  </a:schemeClr>
                </a:solidFill>
              </a:rPr>
              <a:t>For de som ønsker/trenger, les denne artikkelen: ”Søvnrådene som virker” </a:t>
            </a:r>
            <a:r>
              <a:rPr lang="nb-NO" sz="2100" u="sng" dirty="0">
                <a:solidFill>
                  <a:schemeClr val="tx1">
                    <a:lumMod val="75000"/>
                  </a:schemeClr>
                </a:solidFill>
              </a:rPr>
              <a:t>https://www.youtube.com/watch?v=icZbJ9hkdoI</a:t>
            </a:r>
            <a:r>
              <a:rPr lang="nb-NO" sz="2100" dirty="0">
                <a:solidFill>
                  <a:schemeClr val="tx1">
                    <a:lumMod val="75000"/>
                  </a:schemeClr>
                </a:solidFill>
              </a:rPr>
              <a:t> </a:t>
            </a:r>
          </a:p>
          <a:p>
            <a:pPr marL="457200" indent="-457200">
              <a:buFont typeface="Arial"/>
              <a:buChar char="•"/>
            </a:pPr>
            <a:endParaRPr lang="nn-NO" sz="2100" dirty="0">
              <a:solidFill>
                <a:schemeClr val="tx1">
                  <a:lumMod val="75000"/>
                </a:schemeClr>
              </a:solidFill>
            </a:endParaRPr>
          </a:p>
        </p:txBody>
      </p:sp>
      <p:pic>
        <p:nvPicPr>
          <p:cNvPr id="5" name="Bilde 4"/>
          <p:cNvPicPr>
            <a:picLocks noChangeAspect="1"/>
          </p:cNvPicPr>
          <p:nvPr/>
        </p:nvPicPr>
        <p:blipFill>
          <a:blip r:embed="rId2"/>
          <a:srcRect l="9843" r="6890"/>
          <a:stretch>
            <a:fillRect/>
          </a:stretch>
        </p:blipFill>
        <p:spPr>
          <a:xfrm>
            <a:off x="6935827" y="1825626"/>
            <a:ext cx="3992093" cy="4314784"/>
          </a:xfrm>
          <a:prstGeom prst="rect">
            <a:avLst/>
          </a:prstGeom>
        </p:spPr>
      </p:pic>
      <p:sp>
        <p:nvSpPr>
          <p:cNvPr id="6" name="TekstSylinder 5"/>
          <p:cNvSpPr txBox="1"/>
          <p:nvPr/>
        </p:nvSpPr>
        <p:spPr>
          <a:xfrm>
            <a:off x="6935827" y="1825626"/>
            <a:ext cx="1404697" cy="272259"/>
          </a:xfrm>
          <a:prstGeom prst="rect">
            <a:avLst/>
          </a:prstGeom>
          <a:noFill/>
        </p:spPr>
        <p:txBody>
          <a:bodyPr wrap="square" lIns="117226" tIns="58613" rIns="117226" bIns="58613" rtlCol="0">
            <a:spAutoFit/>
          </a:bodyPr>
          <a:lstStyle/>
          <a:p>
            <a:r>
              <a:rPr lang="nn-NO" sz="1000" dirty="0">
                <a:solidFill>
                  <a:schemeClr val="bg1">
                    <a:lumMod val="65000"/>
                  </a:schemeClr>
                </a:solidFill>
              </a:rPr>
              <a:t>Pixabay.com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p:cNvPicPr>
            <a:picLocks noChangeAspect="1"/>
          </p:cNvPicPr>
          <p:nvPr/>
        </p:nvPicPr>
        <p:blipFill>
          <a:blip r:embed="rId2"/>
          <a:srcRect l="10335" r="9596"/>
          <a:stretch>
            <a:fillRect/>
          </a:stretch>
        </p:blipFill>
        <p:spPr>
          <a:xfrm>
            <a:off x="-182805" y="1"/>
            <a:ext cx="12515407" cy="685800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2" name="Tittel 1"/>
          <p:cNvSpPr>
            <a:spLocks noGrp="1"/>
          </p:cNvSpPr>
          <p:nvPr>
            <p:ph type="title"/>
          </p:nvPr>
        </p:nvSpPr>
        <p:spPr>
          <a:xfrm>
            <a:off x="709449" y="1920875"/>
            <a:ext cx="4204137" cy="1342754"/>
          </a:xfrm>
        </p:spPr>
        <p:txBody>
          <a:bodyPr vert="horz" lIns="91436" tIns="45719" rIns="91436" bIns="45719" rtlCol="0" anchor="ctr">
            <a:noAutofit/>
          </a:bodyPr>
          <a:lstStyle/>
          <a:p>
            <a:pPr algn="ctr"/>
            <a:r>
              <a:rPr lang="nb-NO" sz="3800" dirty="0"/>
              <a:t>Tegneoppgave: Dette kan vi om søvn (15 min)</a:t>
            </a:r>
            <a:endParaRPr lang="en-US" sz="3800" dirty="0"/>
          </a:p>
        </p:txBody>
      </p:sp>
      <p:sp>
        <p:nvSpPr>
          <p:cNvPr id="3" name="Plassholder for innhold 2"/>
          <p:cNvSpPr>
            <a:spLocks noGrp="1"/>
          </p:cNvSpPr>
          <p:nvPr>
            <p:ph sz="half" idx="1"/>
          </p:nvPr>
        </p:nvSpPr>
        <p:spPr>
          <a:xfrm>
            <a:off x="525516" y="3698874"/>
            <a:ext cx="4959781" cy="3159125"/>
          </a:xfrm>
        </p:spPr>
        <p:txBody>
          <a:bodyPr vert="horz" lIns="91436" tIns="45719" rIns="91436" bIns="45719" rtlCol="0" anchor="ctr">
            <a:normAutofit lnSpcReduction="10000"/>
          </a:bodyPr>
          <a:lstStyle/>
          <a:p>
            <a:pPr marL="457200" indent="-457200">
              <a:buFont typeface="Arial"/>
              <a:buChar char="•"/>
            </a:pPr>
            <a:r>
              <a:rPr lang="en-US" sz="2100" dirty="0">
                <a:solidFill>
                  <a:schemeClr val="tx1">
                    <a:lumMod val="75000"/>
                  </a:schemeClr>
                </a:solidFill>
              </a:rPr>
              <a:t>Hver </a:t>
            </a:r>
            <a:r>
              <a:rPr lang="en-US" sz="2100" dirty="0" err="1">
                <a:solidFill>
                  <a:schemeClr val="tx1">
                    <a:lumMod val="75000"/>
                  </a:schemeClr>
                </a:solidFill>
              </a:rPr>
              <a:t>gruppe</a:t>
            </a:r>
            <a:r>
              <a:rPr lang="en-US" sz="2100" dirty="0">
                <a:solidFill>
                  <a:schemeClr val="tx1">
                    <a:lumMod val="75000"/>
                  </a:schemeClr>
                </a:solidFill>
              </a:rPr>
              <a:t> </a:t>
            </a:r>
            <a:r>
              <a:rPr lang="en-US" sz="2100" dirty="0" err="1">
                <a:solidFill>
                  <a:schemeClr val="tx1">
                    <a:lumMod val="75000"/>
                  </a:schemeClr>
                </a:solidFill>
              </a:rPr>
              <a:t>får</a:t>
            </a:r>
            <a:r>
              <a:rPr lang="en-US" sz="2100" dirty="0">
                <a:solidFill>
                  <a:schemeClr val="tx1">
                    <a:lumMod val="75000"/>
                  </a:schemeClr>
                </a:solidFill>
              </a:rPr>
              <a:t> </a:t>
            </a:r>
            <a:r>
              <a:rPr lang="en-US" sz="2100" dirty="0" err="1">
                <a:solidFill>
                  <a:schemeClr val="tx1">
                    <a:lumMod val="75000"/>
                  </a:schemeClr>
                </a:solidFill>
              </a:rPr>
              <a:t>utdelt</a:t>
            </a:r>
            <a:r>
              <a:rPr lang="en-US" sz="2100" dirty="0">
                <a:solidFill>
                  <a:schemeClr val="tx1">
                    <a:lumMod val="75000"/>
                  </a:schemeClr>
                </a:solidFill>
              </a:rPr>
              <a:t> et </a:t>
            </a:r>
            <a:r>
              <a:rPr lang="en-US" sz="2100" dirty="0" err="1">
                <a:solidFill>
                  <a:schemeClr val="tx1">
                    <a:lumMod val="75000"/>
                  </a:schemeClr>
                </a:solidFill>
              </a:rPr>
              <a:t>stort</a:t>
            </a:r>
            <a:r>
              <a:rPr lang="en-US" sz="2100" dirty="0">
                <a:solidFill>
                  <a:schemeClr val="tx1">
                    <a:lumMod val="75000"/>
                  </a:schemeClr>
                </a:solidFill>
              </a:rPr>
              <a:t> flip-over ark </a:t>
            </a:r>
            <a:r>
              <a:rPr lang="en-US" sz="2100" dirty="0" err="1">
                <a:solidFill>
                  <a:schemeClr val="tx1">
                    <a:lumMod val="75000"/>
                  </a:schemeClr>
                </a:solidFill>
              </a:rPr>
              <a:t>og</a:t>
            </a:r>
            <a:r>
              <a:rPr lang="en-US" sz="2100" dirty="0">
                <a:solidFill>
                  <a:schemeClr val="tx1">
                    <a:lumMod val="75000"/>
                  </a:schemeClr>
                </a:solidFill>
              </a:rPr>
              <a:t> </a:t>
            </a:r>
            <a:r>
              <a:rPr lang="en-US" sz="2100" dirty="0" err="1">
                <a:solidFill>
                  <a:schemeClr val="tx1">
                    <a:lumMod val="75000"/>
                  </a:schemeClr>
                </a:solidFill>
              </a:rPr>
              <a:t>fargetusjer</a:t>
            </a:r>
            <a:r>
              <a:rPr lang="en-US" sz="2100" dirty="0">
                <a:solidFill>
                  <a:schemeClr val="tx1">
                    <a:lumMod val="75000"/>
                  </a:schemeClr>
                </a:solidFill>
              </a:rPr>
              <a:t> </a:t>
            </a:r>
          </a:p>
          <a:p>
            <a:pPr marL="457200" indent="-457200">
              <a:buFont typeface="Arial"/>
              <a:buChar char="•"/>
            </a:pPr>
            <a:r>
              <a:rPr lang="en-US" sz="2100" dirty="0" err="1">
                <a:solidFill>
                  <a:schemeClr val="tx1">
                    <a:lumMod val="75000"/>
                  </a:schemeClr>
                </a:solidFill>
              </a:rPr>
              <a:t>Gruppen</a:t>
            </a:r>
            <a:r>
              <a:rPr lang="en-US" sz="2100" dirty="0">
                <a:solidFill>
                  <a:schemeClr val="tx1">
                    <a:lumMod val="75000"/>
                  </a:schemeClr>
                </a:solidFill>
              </a:rPr>
              <a:t> </a:t>
            </a:r>
            <a:r>
              <a:rPr lang="en-US" sz="2100" dirty="0" err="1">
                <a:solidFill>
                  <a:schemeClr val="tx1">
                    <a:lumMod val="75000"/>
                  </a:schemeClr>
                </a:solidFill>
              </a:rPr>
              <a:t>skal</a:t>
            </a:r>
            <a:r>
              <a:rPr lang="en-US" sz="2100" dirty="0">
                <a:solidFill>
                  <a:schemeClr val="tx1">
                    <a:lumMod val="75000"/>
                  </a:schemeClr>
                </a:solidFill>
              </a:rPr>
              <a:t> </a:t>
            </a:r>
            <a:r>
              <a:rPr lang="en-US" sz="2100" dirty="0" err="1">
                <a:solidFill>
                  <a:schemeClr val="tx1">
                    <a:lumMod val="75000"/>
                  </a:schemeClr>
                </a:solidFill>
              </a:rPr>
              <a:t>tegne</a:t>
            </a:r>
            <a:r>
              <a:rPr lang="en-US" sz="2100" dirty="0">
                <a:solidFill>
                  <a:schemeClr val="tx1">
                    <a:lumMod val="75000"/>
                  </a:schemeClr>
                </a:solidFill>
              </a:rPr>
              <a:t>: ”</a:t>
            </a:r>
            <a:r>
              <a:rPr lang="en-US" sz="2100" dirty="0" err="1">
                <a:solidFill>
                  <a:schemeClr val="tx1">
                    <a:lumMod val="75000"/>
                  </a:schemeClr>
                </a:solidFill>
              </a:rPr>
              <a:t>Dette</a:t>
            </a:r>
            <a:r>
              <a:rPr lang="en-US" sz="2100" dirty="0">
                <a:solidFill>
                  <a:schemeClr val="tx1">
                    <a:lumMod val="75000"/>
                  </a:schemeClr>
                </a:solidFill>
              </a:rPr>
              <a:t> </a:t>
            </a:r>
            <a:r>
              <a:rPr lang="en-US" sz="2100" dirty="0" err="1">
                <a:solidFill>
                  <a:schemeClr val="tx1">
                    <a:lumMod val="75000"/>
                  </a:schemeClr>
                </a:solidFill>
              </a:rPr>
              <a:t>kan</a:t>
            </a:r>
            <a:r>
              <a:rPr lang="en-US" sz="2100" dirty="0">
                <a:solidFill>
                  <a:schemeClr val="tx1">
                    <a:lumMod val="75000"/>
                  </a:schemeClr>
                </a:solidFill>
              </a:rPr>
              <a:t> vi </a:t>
            </a:r>
            <a:r>
              <a:rPr lang="en-US" sz="2100" dirty="0" err="1">
                <a:solidFill>
                  <a:schemeClr val="tx1">
                    <a:lumMod val="75000"/>
                  </a:schemeClr>
                </a:solidFill>
              </a:rPr>
              <a:t>om</a:t>
            </a:r>
            <a:r>
              <a:rPr lang="en-US" sz="2100" dirty="0">
                <a:solidFill>
                  <a:schemeClr val="tx1">
                    <a:lumMod val="75000"/>
                  </a:schemeClr>
                </a:solidFill>
              </a:rPr>
              <a:t> SØVN”</a:t>
            </a:r>
          </a:p>
          <a:p>
            <a:pPr marL="457200" indent="-457200">
              <a:buFont typeface="Arial"/>
              <a:buChar char="•"/>
            </a:pPr>
            <a:r>
              <a:rPr lang="nb-NO" sz="2100" dirty="0">
                <a:solidFill>
                  <a:schemeClr val="tx1">
                    <a:lumMod val="75000"/>
                  </a:schemeClr>
                </a:solidFill>
              </a:rPr>
              <a:t>Tegn noe du kan om søvn. Her er noen forslag: </a:t>
            </a:r>
          </a:p>
          <a:p>
            <a:pPr lvl="1">
              <a:buFont typeface="Lucida Grande"/>
              <a:buChar char="-"/>
            </a:pPr>
            <a:r>
              <a:rPr lang="nb-NO" sz="1800" dirty="0">
                <a:solidFill>
                  <a:schemeClr val="tx1">
                    <a:lumMod val="75000"/>
                  </a:schemeClr>
                </a:solidFill>
              </a:rPr>
              <a:t>Hvorfor vi trenger å sove?</a:t>
            </a:r>
          </a:p>
          <a:p>
            <a:pPr lvl="1">
              <a:buFont typeface="Lucida Grande"/>
              <a:buChar char="-"/>
            </a:pPr>
            <a:r>
              <a:rPr lang="nb-NO" sz="1800" dirty="0">
                <a:solidFill>
                  <a:schemeClr val="tx1">
                    <a:lumMod val="75000"/>
                  </a:schemeClr>
                </a:solidFill>
              </a:rPr>
              <a:t>Hva skjer når vi sover?</a:t>
            </a:r>
          </a:p>
          <a:p>
            <a:pPr lvl="1">
              <a:buFont typeface="Lucida Grande"/>
              <a:buChar char="-"/>
            </a:pPr>
            <a:r>
              <a:rPr lang="nb-NO" sz="1800" dirty="0">
                <a:solidFill>
                  <a:schemeClr val="tx1">
                    <a:lumMod val="75000"/>
                  </a:schemeClr>
                </a:solidFill>
              </a:rPr>
              <a:t>De viktigste søvnrådene</a:t>
            </a:r>
          </a:p>
          <a:p>
            <a:pPr lvl="1">
              <a:buFont typeface="Lucida Grande"/>
              <a:buChar char="-"/>
            </a:pPr>
            <a:r>
              <a:rPr lang="nb-NO" sz="1800" dirty="0" err="1">
                <a:solidFill>
                  <a:schemeClr val="tx1">
                    <a:lumMod val="75000"/>
                  </a:schemeClr>
                </a:solidFill>
              </a:rPr>
              <a:t>Søvntyver</a:t>
            </a:r>
            <a:endParaRPr lang="nb-NO" sz="1800" dirty="0">
              <a:solidFill>
                <a:schemeClr val="tx1">
                  <a:lumMod val="75000"/>
                </a:schemeClr>
              </a:solidFill>
            </a:endParaRPr>
          </a:p>
          <a:p>
            <a:pPr>
              <a:buFont typeface="Arial" panose="020B0604020202020204" pitchFamily="34" charset="0"/>
              <a:buChar char="•"/>
            </a:pPr>
            <a:endParaRPr lang="en-US" sz="1800" dirty="0"/>
          </a:p>
        </p:txBody>
      </p:sp>
      <p:sp>
        <p:nvSpPr>
          <p:cNvPr id="13" name="TekstSylinder 12"/>
          <p:cNvSpPr txBox="1"/>
          <p:nvPr/>
        </p:nvSpPr>
        <p:spPr>
          <a:xfrm>
            <a:off x="10927905" y="1"/>
            <a:ext cx="1404697" cy="272259"/>
          </a:xfrm>
          <a:prstGeom prst="rect">
            <a:avLst/>
          </a:prstGeom>
          <a:noFill/>
        </p:spPr>
        <p:txBody>
          <a:bodyPr wrap="square" lIns="117226" tIns="58613" rIns="117226" bIns="58613" rtlCol="0">
            <a:spAutoFit/>
          </a:bodyPr>
          <a:lstStyle/>
          <a:p>
            <a:pPr algn="r"/>
            <a:r>
              <a:rPr lang="nn-NO" sz="1000" dirty="0">
                <a:solidFill>
                  <a:schemeClr val="bg1">
                    <a:lumMod val="65000"/>
                  </a:schemeClr>
                </a:solidFill>
              </a:rPr>
              <a:t>Pixabay.com</a:t>
            </a:r>
          </a:p>
        </p:txBody>
      </p:sp>
    </p:spTree>
    <p:extLst>
      <p:ext uri="{BB962C8B-B14F-4D97-AF65-F5344CB8AC3E}">
        <p14:creationId xmlns:p14="http://schemas.microsoft.com/office/powerpoint/2010/main" val="404097480"/>
      </p:ext>
    </p:extLst>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2699</TotalTime>
  <Words>1174</Words>
  <Application>Microsoft Macintosh PowerPoint</Application>
  <PresentationFormat>Widescreen</PresentationFormat>
  <Paragraphs>82</Paragraphs>
  <Slides>13</Slides>
  <Notes>0</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13</vt:i4>
      </vt:variant>
    </vt:vector>
  </HeadingPairs>
  <TitlesOfParts>
    <vt:vector size="22" baseType="lpstr">
      <vt:lpstr>Arial</vt:lpstr>
      <vt:lpstr>Calibri</vt:lpstr>
      <vt:lpstr>Century Gothic</vt:lpstr>
      <vt:lpstr>Georgia</vt:lpstr>
      <vt:lpstr>Lucida Grande</vt:lpstr>
      <vt:lpstr>4_Office-tema</vt:lpstr>
      <vt:lpstr>5_Office-tema</vt:lpstr>
      <vt:lpstr>3_Office-tema</vt:lpstr>
      <vt:lpstr>6_Office-tema</vt:lpstr>
      <vt:lpstr>I klassen: Søvn </vt:lpstr>
      <vt:lpstr>Her sitter jeg (10 min)</vt:lpstr>
      <vt:lpstr>Hopp et hakk til høyre (10 min)</vt:lpstr>
      <vt:lpstr>Tankekamp (10 min)</vt:lpstr>
      <vt:lpstr>LINE-UP (5 min)</vt:lpstr>
      <vt:lpstr>Fordel roller på gruppen</vt:lpstr>
      <vt:lpstr>PowerPoint-presentasjon</vt:lpstr>
      <vt:lpstr>Adjektivhistorie om søvnrådene som virker (15 min)</vt:lpstr>
      <vt:lpstr>Tegneoppgave: Dette kan vi om søvn (15 min)</vt:lpstr>
      <vt:lpstr> Nærværstrening  </vt:lpstr>
      <vt:lpstr>Søvnlogg (5min)</vt:lpstr>
      <vt:lpstr>LEK: 20 spørsmål</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39</cp:revision>
  <dcterms:created xsi:type="dcterms:W3CDTF">2020-06-13T16:36:12Z</dcterms:created>
  <dcterms:modified xsi:type="dcterms:W3CDTF">2025-02-08T18:07:57Z</dcterms:modified>
</cp:coreProperties>
</file>