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9"/>
  </p:notesMasterIdLst>
  <p:sldIdLst>
    <p:sldId id="272" r:id="rId9"/>
    <p:sldId id="282" r:id="rId10"/>
    <p:sldId id="291" r:id="rId11"/>
    <p:sldId id="273" r:id="rId12"/>
    <p:sldId id="262" r:id="rId13"/>
    <p:sldId id="294" r:id="rId14"/>
    <p:sldId id="293" r:id="rId15"/>
    <p:sldId id="263" r:id="rId16"/>
    <p:sldId id="285" r:id="rId17"/>
    <p:sldId id="270"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CC99"/>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53A887-940A-00B2-F929-1786ABEBB079}" v="6" dt="2024-04-10T06:59:59.512"/>
    <p1510:client id="{C16AB910-4D88-4AEA-A248-80A928D0B411}" v="2" dt="2024-04-10T08:14:00.5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922" autoAdjust="0"/>
  </p:normalViewPr>
  <p:slideViewPr>
    <p:cSldViewPr snapToGrid="0">
      <p:cViewPr varScale="1">
        <p:scale>
          <a:sx n="48" d="100"/>
          <a:sy n="48" d="100"/>
        </p:scale>
        <p:origin x="77" y="1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8f533bdc-1f06-46c5-8376-6b62126245f7" providerId="ADAL" clId="{C16AB910-4D88-4AEA-A248-80A928D0B411}"/>
    <pc:docChg chg="modSld">
      <pc:chgData name="Renate Dybdal Hansen" userId="8f533bdc-1f06-46c5-8376-6b62126245f7" providerId="ADAL" clId="{C16AB910-4D88-4AEA-A248-80A928D0B411}" dt="2024-04-10T08:14:35.545" v="21" actId="20577"/>
      <pc:docMkLst>
        <pc:docMk/>
      </pc:docMkLst>
      <pc:sldChg chg="modNotesTx">
        <pc:chgData name="Renate Dybdal Hansen" userId="8f533bdc-1f06-46c5-8376-6b62126245f7" providerId="ADAL" clId="{C16AB910-4D88-4AEA-A248-80A928D0B411}" dt="2024-04-10T08:14:35.545" v="21" actId="20577"/>
        <pc:sldMkLst>
          <pc:docMk/>
          <pc:sldMk cId="3200725613" sldId="282"/>
        </pc:sldMkLst>
      </pc:sldChg>
      <pc:sldChg chg="modNotesTx">
        <pc:chgData name="Renate Dybdal Hansen" userId="8f533bdc-1f06-46c5-8376-6b62126245f7" providerId="ADAL" clId="{C16AB910-4D88-4AEA-A248-80A928D0B411}" dt="2024-02-24T14:36:37.369" v="20" actId="20577"/>
        <pc:sldMkLst>
          <pc:docMk/>
          <pc:sldMk cId="166649348" sldId="294"/>
        </pc:sldMkLst>
      </pc:sldChg>
    </pc:docChg>
  </pc:docChgLst>
  <pc:docChgLst>
    <pc:chgData name="Cathrine Løes Sørby" userId="453ffb51-d645-44fe-b265-43846f0ff910" providerId="ADAL" clId="{77C37E84-A3A2-4465-99D8-B03304433C41}"/>
    <pc:docChg chg="undo custSel addSld delSld modSld sldOrd">
      <pc:chgData name="Cathrine Løes Sørby" userId="453ffb51-d645-44fe-b265-43846f0ff910" providerId="ADAL" clId="{77C37E84-A3A2-4465-99D8-B03304433C41}" dt="2023-03-20T14:16:52.557" v="76" actId="255"/>
      <pc:docMkLst>
        <pc:docMk/>
      </pc:docMkLst>
      <pc:sldChg chg="modSp mod modNotesTx">
        <pc:chgData name="Cathrine Løes Sørby" userId="453ffb51-d645-44fe-b265-43846f0ff910" providerId="ADAL" clId="{77C37E84-A3A2-4465-99D8-B03304433C41}" dt="2023-03-20T14:16:52.557" v="76" actId="255"/>
        <pc:sldMkLst>
          <pc:docMk/>
          <pc:sldMk cId="0" sldId="263"/>
        </pc:sldMkLst>
        <pc:spChg chg="mod">
          <ac:chgData name="Cathrine Løes Sørby" userId="453ffb51-d645-44fe-b265-43846f0ff910" providerId="ADAL" clId="{77C37E84-A3A2-4465-99D8-B03304433C41}" dt="2023-03-20T14:16:52.557" v="76" actId="255"/>
          <ac:spMkLst>
            <pc:docMk/>
            <pc:sldMk cId="0" sldId="263"/>
            <ac:spMk id="16386" creationId="{06FBE9FF-01BB-9F9B-355A-5BD972D94F49}"/>
          </ac:spMkLst>
        </pc:spChg>
      </pc:sldChg>
      <pc:sldChg chg="del">
        <pc:chgData name="Cathrine Løes Sørby" userId="453ffb51-d645-44fe-b265-43846f0ff910" providerId="ADAL" clId="{77C37E84-A3A2-4465-99D8-B03304433C41}" dt="2023-03-20T13:58:13.006" v="36" actId="2696"/>
        <pc:sldMkLst>
          <pc:docMk/>
          <pc:sldMk cId="1576630516" sldId="263"/>
        </pc:sldMkLst>
      </pc:sldChg>
      <pc:sldChg chg="addSp delSp modSp del mod">
        <pc:chgData name="Cathrine Løes Sørby" userId="453ffb51-d645-44fe-b265-43846f0ff910" providerId="ADAL" clId="{77C37E84-A3A2-4465-99D8-B03304433C41}" dt="2023-03-20T14:14:33.230" v="37" actId="2696"/>
        <pc:sldMkLst>
          <pc:docMk/>
          <pc:sldMk cId="2848325185" sldId="269"/>
        </pc:sldMkLst>
        <pc:spChg chg="add del mod">
          <ac:chgData name="Cathrine Løes Sørby" userId="453ffb51-d645-44fe-b265-43846f0ff910" providerId="ADAL" clId="{77C37E84-A3A2-4465-99D8-B03304433C41}" dt="2023-03-20T13:56:46.459" v="30" actId="22"/>
          <ac:spMkLst>
            <pc:docMk/>
            <pc:sldMk cId="2848325185" sldId="269"/>
            <ac:spMk id="3" creationId="{FD350C0A-7D0C-BECC-DE37-4C9DAF5F6351}"/>
          </ac:spMkLst>
        </pc:spChg>
      </pc:sldChg>
      <pc:sldChg chg="modSp mod">
        <pc:chgData name="Cathrine Løes Sørby" userId="453ffb51-d645-44fe-b265-43846f0ff910" providerId="ADAL" clId="{77C37E84-A3A2-4465-99D8-B03304433C41}" dt="2023-03-20T13:54:20.363" v="15" actId="207"/>
        <pc:sldMkLst>
          <pc:docMk/>
          <pc:sldMk cId="2792964846" sldId="272"/>
        </pc:sldMkLst>
        <pc:spChg chg="mod">
          <ac:chgData name="Cathrine Løes Sørby" userId="453ffb51-d645-44fe-b265-43846f0ff910" providerId="ADAL" clId="{77C37E84-A3A2-4465-99D8-B03304433C41}" dt="2023-03-20T13:54:20.363" v="15" actId="207"/>
          <ac:spMkLst>
            <pc:docMk/>
            <pc:sldMk cId="2792964846" sldId="272"/>
            <ac:spMk id="2" creationId="{DFC2809C-BFDE-562D-EE79-82D5A1E7E3FD}"/>
          </ac:spMkLst>
        </pc:spChg>
      </pc:sldChg>
      <pc:sldChg chg="addSp modSp mod ord">
        <pc:chgData name="Cathrine Løes Sørby" userId="453ffb51-d645-44fe-b265-43846f0ff910" providerId="ADAL" clId="{77C37E84-A3A2-4465-99D8-B03304433C41}" dt="2023-03-20T14:15:36.491" v="42" actId="27636"/>
        <pc:sldMkLst>
          <pc:docMk/>
          <pc:sldMk cId="0" sldId="273"/>
        </pc:sldMkLst>
        <pc:spChg chg="add">
          <ac:chgData name="Cathrine Løes Sørby" userId="453ffb51-d645-44fe-b265-43846f0ff910" providerId="ADAL" clId="{77C37E84-A3A2-4465-99D8-B03304433C41}" dt="2023-03-20T14:15:28.185" v="40" actId="22"/>
          <ac:spMkLst>
            <pc:docMk/>
            <pc:sldMk cId="0" sldId="273"/>
            <ac:spMk id="3" creationId="{BDC7D275-2054-2FCF-0B90-0293DF711B39}"/>
          </ac:spMkLst>
        </pc:spChg>
        <pc:spChg chg="mod">
          <ac:chgData name="Cathrine Løes Sørby" userId="453ffb51-d645-44fe-b265-43846f0ff910" providerId="ADAL" clId="{77C37E84-A3A2-4465-99D8-B03304433C41}" dt="2023-03-20T14:15:36.491" v="42" actId="27636"/>
          <ac:spMkLst>
            <pc:docMk/>
            <pc:sldMk cId="0" sldId="273"/>
            <ac:spMk id="16386" creationId="{06FBE9FF-01BB-9F9B-355A-5BD972D94F49}"/>
          </ac:spMkLst>
        </pc:spChg>
      </pc:sldChg>
      <pc:sldChg chg="modSp ord">
        <pc:chgData name="Cathrine Løes Sørby" userId="453ffb51-d645-44fe-b265-43846f0ff910" providerId="ADAL" clId="{77C37E84-A3A2-4465-99D8-B03304433C41}" dt="2023-03-20T13:56:24.080" v="24" actId="14100"/>
        <pc:sldMkLst>
          <pc:docMk/>
          <pc:sldMk cId="0" sldId="281"/>
        </pc:sldMkLst>
        <pc:spChg chg="mod">
          <ac:chgData name="Cathrine Løes Sørby" userId="453ffb51-d645-44fe-b265-43846f0ff910" providerId="ADAL" clId="{77C37E84-A3A2-4465-99D8-B03304433C41}" dt="2023-03-20T13:56:24.080" v="24" actId="14100"/>
          <ac:spMkLst>
            <pc:docMk/>
            <pc:sldMk cId="0" sldId="281"/>
            <ac:spMk id="14337" creationId="{DDB1F4A0-12A1-BECF-0CC0-A48C706C739D}"/>
          </ac:spMkLst>
        </pc:spChg>
      </pc:sldChg>
      <pc:sldChg chg="new">
        <pc:chgData name="Cathrine Løes Sørby" userId="453ffb51-d645-44fe-b265-43846f0ff910" providerId="ADAL" clId="{77C37E84-A3A2-4465-99D8-B03304433C41}" dt="2023-03-20T13:55:43.201" v="16" actId="680"/>
        <pc:sldMkLst>
          <pc:docMk/>
          <pc:sldMk cId="3200725613" sldId="282"/>
        </pc:sldMkLst>
      </pc:sldChg>
      <pc:sldChg chg="add del ord">
        <pc:chgData name="Cathrine Løes Sørby" userId="453ffb51-d645-44fe-b265-43846f0ff910" providerId="ADAL" clId="{77C37E84-A3A2-4465-99D8-B03304433C41}" dt="2023-03-20T13:57:02.059" v="33" actId="2696"/>
        <pc:sldMkLst>
          <pc:docMk/>
          <pc:sldMk cId="0" sldId="283"/>
        </pc:sldMkLst>
      </pc:sldChg>
      <pc:sldChg chg="ord">
        <pc:chgData name="Cathrine Løes Sørby" userId="453ffb51-d645-44fe-b265-43846f0ff910" providerId="ADAL" clId="{77C37E84-A3A2-4465-99D8-B03304433C41}" dt="2023-03-20T13:56:49.885" v="32"/>
        <pc:sldMkLst>
          <pc:docMk/>
          <pc:sldMk cId="2819561126" sldId="291"/>
        </pc:sldMkLst>
      </pc:sldChg>
      <pc:sldChg chg="ord">
        <pc:chgData name="Cathrine Løes Sørby" userId="453ffb51-d645-44fe-b265-43846f0ff910" providerId="ADAL" clId="{77C37E84-A3A2-4465-99D8-B03304433C41}" dt="2023-03-20T13:58:04.921" v="35"/>
        <pc:sldMkLst>
          <pc:docMk/>
          <pc:sldMk cId="0" sldId="292"/>
        </pc:sldMkLst>
      </pc:sldChg>
    </pc:docChg>
  </pc:docChgLst>
  <pc:docChgLst>
    <pc:chgData name="Cathrine Løes Sørby" userId="S::cathrine.sorby@io.kommune.no::453ffb51-d645-44fe-b265-43846f0ff910" providerId="AD" clId="Web-{6114822D-F9F7-48C6-884F-C947E8309D52}"/>
    <pc:docChg chg="modSld">
      <pc:chgData name="Cathrine Løes Sørby" userId="S::cathrine.sorby@io.kommune.no::453ffb51-d645-44fe-b265-43846f0ff910" providerId="AD" clId="Web-{6114822D-F9F7-48C6-884F-C947E8309D52}" dt="2024-02-15T09:28:52.028" v="7"/>
      <pc:docMkLst>
        <pc:docMk/>
      </pc:docMkLst>
      <pc:sldChg chg="modNotes">
        <pc:chgData name="Cathrine Løes Sørby" userId="S::cathrine.sorby@io.kommune.no::453ffb51-d645-44fe-b265-43846f0ff910" providerId="AD" clId="Web-{6114822D-F9F7-48C6-884F-C947E8309D52}" dt="2024-02-15T09:28:52.028" v="7"/>
        <pc:sldMkLst>
          <pc:docMk/>
          <pc:sldMk cId="3317807385" sldId="262"/>
        </pc:sldMkLst>
      </pc:sldChg>
    </pc:docChg>
  </pc:docChgLst>
  <pc:docChgLst>
    <pc:chgData name="Cathrine Løes Sørby" userId="S::cathrine.sorby@io.kommune.no::453ffb51-d645-44fe-b265-43846f0ff910" providerId="AD" clId="Web-{10DA53F1-0A00-4704-A69D-CB62A4190E6D}"/>
    <pc:docChg chg="modSld">
      <pc:chgData name="Cathrine Løes Sørby" userId="S::cathrine.sorby@io.kommune.no::453ffb51-d645-44fe-b265-43846f0ff910" providerId="AD" clId="Web-{10DA53F1-0A00-4704-A69D-CB62A4190E6D}" dt="2024-02-15T09:37:19.858" v="93" actId="20577"/>
      <pc:docMkLst>
        <pc:docMk/>
      </pc:docMkLst>
      <pc:sldChg chg="modNotes">
        <pc:chgData name="Cathrine Løes Sørby" userId="S::cathrine.sorby@io.kommune.no::453ffb51-d645-44fe-b265-43846f0ff910" providerId="AD" clId="Web-{10DA53F1-0A00-4704-A69D-CB62A4190E6D}" dt="2024-02-15T09:30:39.821" v="8"/>
        <pc:sldMkLst>
          <pc:docMk/>
          <pc:sldMk cId="3317807385" sldId="262"/>
        </pc:sldMkLst>
      </pc:sldChg>
      <pc:sldChg chg="modNotes">
        <pc:chgData name="Cathrine Løes Sørby" userId="S::cathrine.sorby@io.kommune.no::453ffb51-d645-44fe-b265-43846f0ff910" providerId="AD" clId="Web-{10DA53F1-0A00-4704-A69D-CB62A4190E6D}" dt="2024-02-15T09:35:48.435" v="78"/>
        <pc:sldMkLst>
          <pc:docMk/>
          <pc:sldMk cId="0" sldId="263"/>
        </pc:sldMkLst>
      </pc:sldChg>
      <pc:sldChg chg="modSp">
        <pc:chgData name="Cathrine Løes Sørby" userId="S::cathrine.sorby@io.kommune.no::453ffb51-d645-44fe-b265-43846f0ff910" providerId="AD" clId="Web-{10DA53F1-0A00-4704-A69D-CB62A4190E6D}" dt="2024-02-15T09:37:19.858" v="93" actId="20577"/>
        <pc:sldMkLst>
          <pc:docMk/>
          <pc:sldMk cId="0" sldId="273"/>
        </pc:sldMkLst>
        <pc:spChg chg="mod">
          <ac:chgData name="Cathrine Løes Sørby" userId="S::cathrine.sorby@io.kommune.no::453ffb51-d645-44fe-b265-43846f0ff910" providerId="AD" clId="Web-{10DA53F1-0A00-4704-A69D-CB62A4190E6D}" dt="2024-02-15T09:37:19.858" v="93" actId="20577"/>
          <ac:spMkLst>
            <pc:docMk/>
            <pc:sldMk cId="0" sldId="273"/>
            <ac:spMk id="3" creationId="{BDC7D275-2054-2FCF-0B90-0293DF711B39}"/>
          </ac:spMkLst>
        </pc:spChg>
        <pc:spChg chg="mod">
          <ac:chgData name="Cathrine Løes Sørby" userId="S::cathrine.sorby@io.kommune.no::453ffb51-d645-44fe-b265-43846f0ff910" providerId="AD" clId="Web-{10DA53F1-0A00-4704-A69D-CB62A4190E6D}" dt="2024-02-15T09:37:14.608" v="92" actId="20577"/>
          <ac:spMkLst>
            <pc:docMk/>
            <pc:sldMk cId="0" sldId="273"/>
            <ac:spMk id="16385" creationId="{469BD19F-0D3B-BD96-CB1F-5D21E8E48E74}"/>
          </ac:spMkLst>
        </pc:spChg>
      </pc:sldChg>
      <pc:sldChg chg="modNotes">
        <pc:chgData name="Cathrine Løes Sørby" userId="S::cathrine.sorby@io.kommune.no::453ffb51-d645-44fe-b265-43846f0ff910" providerId="AD" clId="Web-{10DA53F1-0A00-4704-A69D-CB62A4190E6D}" dt="2024-02-15T09:35:14.216" v="69"/>
        <pc:sldMkLst>
          <pc:docMk/>
          <pc:sldMk cId="3184522651" sldId="293"/>
        </pc:sldMkLst>
      </pc:sldChg>
      <pc:sldChg chg="modSp modNotes">
        <pc:chgData name="Cathrine Løes Sørby" userId="S::cathrine.sorby@io.kommune.no::453ffb51-d645-44fe-b265-43846f0ff910" providerId="AD" clId="Web-{10DA53F1-0A00-4704-A69D-CB62A4190E6D}" dt="2024-02-15T09:33:52.152" v="59"/>
        <pc:sldMkLst>
          <pc:docMk/>
          <pc:sldMk cId="166649348" sldId="294"/>
        </pc:sldMkLst>
        <pc:spChg chg="mod">
          <ac:chgData name="Cathrine Løes Sørby" userId="S::cathrine.sorby@io.kommune.no::453ffb51-d645-44fe-b265-43846f0ff910" providerId="AD" clId="Web-{10DA53F1-0A00-4704-A69D-CB62A4190E6D}" dt="2024-02-15T09:32:38.760" v="40" actId="20577"/>
          <ac:spMkLst>
            <pc:docMk/>
            <pc:sldMk cId="166649348" sldId="294"/>
            <ac:spMk id="2" creationId="{F49E89FE-AB51-BD4B-A525-9D721A0EC598}"/>
          </ac:spMkLst>
        </pc:spChg>
      </pc:sldChg>
    </pc:docChg>
  </pc:docChgLst>
  <pc:docChgLst>
    <pc:chgData name="Frida Torgersen" userId="S::frida.torgersen@io.kommune.no::ea265081-7c03-4e48-ae3c-fad608c99291" providerId="AD" clId="Web-{9F53A887-940A-00B2-F929-1786ABEBB079}"/>
    <pc:docChg chg="modSld">
      <pc:chgData name="Frida Torgersen" userId="S::frida.torgersen@io.kommune.no::ea265081-7c03-4e48-ae3c-fad608c99291" providerId="AD" clId="Web-{9F53A887-940A-00B2-F929-1786ABEBB079}" dt="2024-04-10T06:59:29.730" v="15" actId="20577"/>
      <pc:docMkLst>
        <pc:docMk/>
      </pc:docMkLst>
      <pc:sldChg chg="modSp modNotes">
        <pc:chgData name="Frida Torgersen" userId="S::frida.torgersen@io.kommune.no::ea265081-7c03-4e48-ae3c-fad608c99291" providerId="AD" clId="Web-{9F53A887-940A-00B2-F929-1786ABEBB079}" dt="2024-04-10T06:59:29.730" v="15" actId="20577"/>
        <pc:sldMkLst>
          <pc:docMk/>
          <pc:sldMk cId="3200725613" sldId="282"/>
        </pc:sldMkLst>
        <pc:spChg chg="mod">
          <ac:chgData name="Frida Torgersen" userId="S::frida.torgersen@io.kommune.no::ea265081-7c03-4e48-ae3c-fad608c99291" providerId="AD" clId="Web-{9F53A887-940A-00B2-F929-1786ABEBB079}" dt="2024-04-10T06:59:29.730" v="15" actId="20577"/>
          <ac:spMkLst>
            <pc:docMk/>
            <pc:sldMk cId="3200725613" sldId="282"/>
            <ac:spMk id="3" creationId="{7D7784C1-68FC-4557-52AC-7071D9156DA7}"/>
          </ac:spMkLst>
        </pc:spChg>
      </pc:sldChg>
    </pc:docChg>
  </pc:docChgLst>
  <pc:docChgLst>
    <pc:chgData name="May Linn Sørensen Måleng" userId="S::may.linn.sorensen.maleng@io.kommune.no::65d2e81a-27fb-4b03-88e2-32ae0cd9c733" providerId="AD" clId="Web-{AB098E97-9616-4516-95F7-09FE43593BED}"/>
    <pc:docChg chg="modSld">
      <pc:chgData name="May Linn Sørensen Måleng" userId="S::may.linn.sorensen.maleng@io.kommune.no::65d2e81a-27fb-4b03-88e2-32ae0cd9c733" providerId="AD" clId="Web-{AB098E97-9616-4516-95F7-09FE43593BED}" dt="2023-03-20T16:13:53.544" v="1"/>
      <pc:docMkLst>
        <pc:docMk/>
      </pc:docMkLst>
      <pc:sldChg chg="modNotes">
        <pc:chgData name="May Linn Sørensen Måleng" userId="S::may.linn.sorensen.maleng@io.kommune.no::65d2e81a-27fb-4b03-88e2-32ae0cd9c733" providerId="AD" clId="Web-{AB098E97-9616-4516-95F7-09FE43593BED}" dt="2023-03-20T16:13:53.544" v="1"/>
        <pc:sldMkLst>
          <pc:docMk/>
          <pc:sldMk cId="2819561126" sldId="291"/>
        </pc:sldMkLst>
      </pc:sldChg>
    </pc:docChg>
  </pc:docChgLst>
  <pc:docChgLst>
    <pc:chgData name="Renate Dybdal Hansen" userId="S::renate.dybdal.hansen@io.kommune.no::8f533bdc-1f06-46c5-8376-6b62126245f7" providerId="AD" clId="Web-{496C4C7A-5D6C-449A-9F5E-46A64C9E44AF}"/>
    <pc:docChg chg="modSld">
      <pc:chgData name="Renate Dybdal Hansen" userId="S::renate.dybdal.hansen@io.kommune.no::8f533bdc-1f06-46c5-8376-6b62126245f7" providerId="AD" clId="Web-{496C4C7A-5D6C-449A-9F5E-46A64C9E44AF}" dt="2023-10-17T09:12:28.095" v="20"/>
      <pc:docMkLst>
        <pc:docMk/>
      </pc:docMkLst>
      <pc:sldChg chg="modSp modNotes">
        <pc:chgData name="Renate Dybdal Hansen" userId="S::renate.dybdal.hansen@io.kommune.no::8f533bdc-1f06-46c5-8376-6b62126245f7" providerId="AD" clId="Web-{496C4C7A-5D6C-449A-9F5E-46A64C9E44AF}" dt="2023-10-17T09:12:28.095" v="20"/>
        <pc:sldMkLst>
          <pc:docMk/>
          <pc:sldMk cId="0" sldId="263"/>
        </pc:sldMkLst>
        <pc:spChg chg="mod">
          <ac:chgData name="Renate Dybdal Hansen" userId="S::renate.dybdal.hansen@io.kommune.no::8f533bdc-1f06-46c5-8376-6b62126245f7" providerId="AD" clId="Web-{496C4C7A-5D6C-449A-9F5E-46A64C9E44AF}" dt="2023-10-17T09:10:36" v="2" actId="20577"/>
          <ac:spMkLst>
            <pc:docMk/>
            <pc:sldMk cId="0" sldId="263"/>
            <ac:spMk id="16386" creationId="{06FBE9FF-01BB-9F9B-355A-5BD972D94F49}"/>
          </ac:spMkLst>
        </pc:spChg>
      </pc:sldChg>
    </pc:docChg>
  </pc:docChgLst>
  <pc:docChgLst>
    <pc:chgData name="Ida Marie Lillestrand Kittelsen" userId="12154653-0a60-4281-8b62-82febac9ddd6" providerId="ADAL" clId="{9629CBAA-BF0F-415D-9300-E15578991915}"/>
    <pc:docChg chg="undo custSel delSld modSld sldOrd">
      <pc:chgData name="Ida Marie Lillestrand Kittelsen" userId="12154653-0a60-4281-8b62-82febac9ddd6" providerId="ADAL" clId="{9629CBAA-BF0F-415D-9300-E15578991915}" dt="2023-12-14T09:15:03.747" v="2559" actId="20577"/>
      <pc:docMkLst>
        <pc:docMk/>
      </pc:docMkLst>
      <pc:sldChg chg="addSp delSp modSp mod modNotesTx">
        <pc:chgData name="Ida Marie Lillestrand Kittelsen" userId="12154653-0a60-4281-8b62-82febac9ddd6" providerId="ADAL" clId="{9629CBAA-BF0F-415D-9300-E15578991915}" dt="2023-12-14T09:14:48.461" v="2539" actId="20577"/>
        <pc:sldMkLst>
          <pc:docMk/>
          <pc:sldMk cId="3317807385" sldId="262"/>
        </pc:sldMkLst>
        <pc:spChg chg="mod">
          <ac:chgData name="Ida Marie Lillestrand Kittelsen" userId="12154653-0a60-4281-8b62-82febac9ddd6" providerId="ADAL" clId="{9629CBAA-BF0F-415D-9300-E15578991915}" dt="2023-11-28T11:27:50.124" v="2033" actId="14100"/>
          <ac:spMkLst>
            <pc:docMk/>
            <pc:sldMk cId="3317807385" sldId="262"/>
            <ac:spMk id="2" creationId="{F49E89FE-AB51-BD4B-A525-9D721A0EC598}"/>
          </ac:spMkLst>
        </pc:spChg>
        <pc:spChg chg="del">
          <ac:chgData name="Ida Marie Lillestrand Kittelsen" userId="12154653-0a60-4281-8b62-82febac9ddd6" providerId="ADAL" clId="{9629CBAA-BF0F-415D-9300-E15578991915}" dt="2023-11-28T11:02:18.201" v="57"/>
          <ac:spMkLst>
            <pc:docMk/>
            <pc:sldMk cId="3317807385" sldId="262"/>
            <ac:spMk id="3" creationId="{9CCB6C96-CDDD-A849-ACDD-B76DFF5F056F}"/>
          </ac:spMkLst>
        </pc:spChg>
        <pc:picChg chg="add mod">
          <ac:chgData name="Ida Marie Lillestrand Kittelsen" userId="12154653-0a60-4281-8b62-82febac9ddd6" providerId="ADAL" clId="{9629CBAA-BF0F-415D-9300-E15578991915}" dt="2023-11-28T11:27:54.353" v="2034" actId="1076"/>
          <ac:picMkLst>
            <pc:docMk/>
            <pc:sldMk cId="3317807385" sldId="262"/>
            <ac:picMk id="4" creationId="{190C4585-9459-7B08-9604-9733D3D229F5}"/>
          </ac:picMkLst>
        </pc:picChg>
      </pc:sldChg>
      <pc:sldChg chg="modSp mod modNotesTx">
        <pc:chgData name="Ida Marie Lillestrand Kittelsen" userId="12154653-0a60-4281-8b62-82febac9ddd6" providerId="ADAL" clId="{9629CBAA-BF0F-415D-9300-E15578991915}" dt="2023-12-14T09:13:11.355" v="2487" actId="255"/>
        <pc:sldMkLst>
          <pc:docMk/>
          <pc:sldMk cId="0" sldId="263"/>
        </pc:sldMkLst>
        <pc:spChg chg="mod">
          <ac:chgData name="Ida Marie Lillestrand Kittelsen" userId="12154653-0a60-4281-8b62-82febac9ddd6" providerId="ADAL" clId="{9629CBAA-BF0F-415D-9300-E15578991915}" dt="2023-11-28T11:33:12.314" v="2259" actId="20577"/>
          <ac:spMkLst>
            <pc:docMk/>
            <pc:sldMk cId="0" sldId="263"/>
            <ac:spMk id="16385" creationId="{469BD19F-0D3B-BD96-CB1F-5D21E8E48E74}"/>
          </ac:spMkLst>
        </pc:spChg>
        <pc:spChg chg="mod">
          <ac:chgData name="Ida Marie Lillestrand Kittelsen" userId="12154653-0a60-4281-8b62-82febac9ddd6" providerId="ADAL" clId="{9629CBAA-BF0F-415D-9300-E15578991915}" dt="2023-11-28T11:33:16.435" v="2261" actId="20577"/>
          <ac:spMkLst>
            <pc:docMk/>
            <pc:sldMk cId="0" sldId="263"/>
            <ac:spMk id="16386" creationId="{06FBE9FF-01BB-9F9B-355A-5BD972D94F49}"/>
          </ac:spMkLst>
        </pc:spChg>
      </pc:sldChg>
      <pc:sldChg chg="del">
        <pc:chgData name="Ida Marie Lillestrand Kittelsen" userId="12154653-0a60-4281-8b62-82febac9ddd6" providerId="ADAL" clId="{9629CBAA-BF0F-415D-9300-E15578991915}" dt="2023-11-28T11:13:43.886" v="1488" actId="2696"/>
        <pc:sldMkLst>
          <pc:docMk/>
          <pc:sldMk cId="3530632185" sldId="264"/>
        </pc:sldMkLst>
      </pc:sldChg>
      <pc:sldChg chg="del">
        <pc:chgData name="Ida Marie Lillestrand Kittelsen" userId="12154653-0a60-4281-8b62-82febac9ddd6" providerId="ADAL" clId="{9629CBAA-BF0F-415D-9300-E15578991915}" dt="2023-11-28T11:13:25.540" v="1485" actId="2696"/>
        <pc:sldMkLst>
          <pc:docMk/>
          <pc:sldMk cId="486478165" sldId="266"/>
        </pc:sldMkLst>
      </pc:sldChg>
      <pc:sldChg chg="del">
        <pc:chgData name="Ida Marie Lillestrand Kittelsen" userId="12154653-0a60-4281-8b62-82febac9ddd6" providerId="ADAL" clId="{9629CBAA-BF0F-415D-9300-E15578991915}" dt="2023-11-28T11:13:17.392" v="1484" actId="2696"/>
        <pc:sldMkLst>
          <pc:docMk/>
          <pc:sldMk cId="961909916" sldId="267"/>
        </pc:sldMkLst>
      </pc:sldChg>
      <pc:sldChg chg="del">
        <pc:chgData name="Ida Marie Lillestrand Kittelsen" userId="12154653-0a60-4281-8b62-82febac9ddd6" providerId="ADAL" clId="{9629CBAA-BF0F-415D-9300-E15578991915}" dt="2023-11-28T11:13:39.416" v="1487" actId="2696"/>
        <pc:sldMkLst>
          <pc:docMk/>
          <pc:sldMk cId="453416436" sldId="268"/>
        </pc:sldMkLst>
      </pc:sldChg>
      <pc:sldChg chg="del">
        <pc:chgData name="Ida Marie Lillestrand Kittelsen" userId="12154653-0a60-4281-8b62-82febac9ddd6" providerId="ADAL" clId="{9629CBAA-BF0F-415D-9300-E15578991915}" dt="2023-11-28T11:13:30.601" v="1486" actId="2696"/>
        <pc:sldMkLst>
          <pc:docMk/>
          <pc:sldMk cId="3412336897" sldId="271"/>
        </pc:sldMkLst>
      </pc:sldChg>
      <pc:sldChg chg="modSp mod">
        <pc:chgData name="Ida Marie Lillestrand Kittelsen" userId="12154653-0a60-4281-8b62-82febac9ddd6" providerId="ADAL" clId="{9629CBAA-BF0F-415D-9300-E15578991915}" dt="2023-12-14T09:07:16.509" v="2302" actId="20577"/>
        <pc:sldMkLst>
          <pc:docMk/>
          <pc:sldMk cId="2792964846" sldId="272"/>
        </pc:sldMkLst>
        <pc:spChg chg="mod">
          <ac:chgData name="Ida Marie Lillestrand Kittelsen" userId="12154653-0a60-4281-8b62-82febac9ddd6" providerId="ADAL" clId="{9629CBAA-BF0F-415D-9300-E15578991915}" dt="2023-12-14T09:07:16.509" v="2302" actId="20577"/>
          <ac:spMkLst>
            <pc:docMk/>
            <pc:sldMk cId="2792964846" sldId="272"/>
            <ac:spMk id="2" creationId="{DFC2809C-BFDE-562D-EE79-82D5A1E7E3FD}"/>
          </ac:spMkLst>
        </pc:spChg>
      </pc:sldChg>
      <pc:sldChg chg="modNotesTx">
        <pc:chgData name="Ida Marie Lillestrand Kittelsen" userId="12154653-0a60-4281-8b62-82febac9ddd6" providerId="ADAL" clId="{9629CBAA-BF0F-415D-9300-E15578991915}" dt="2023-12-14T09:15:03.747" v="2559" actId="20577"/>
        <pc:sldMkLst>
          <pc:docMk/>
          <pc:sldMk cId="0" sldId="273"/>
        </pc:sldMkLst>
      </pc:sldChg>
      <pc:sldChg chg="modSp mod modNotesTx">
        <pc:chgData name="Ida Marie Lillestrand Kittelsen" userId="12154653-0a60-4281-8b62-82febac9ddd6" providerId="ADAL" clId="{9629CBAA-BF0F-415D-9300-E15578991915}" dt="2023-11-28T10:55:31.076" v="47" actId="20577"/>
        <pc:sldMkLst>
          <pc:docMk/>
          <pc:sldMk cId="0" sldId="281"/>
        </pc:sldMkLst>
        <pc:spChg chg="mod">
          <ac:chgData name="Ida Marie Lillestrand Kittelsen" userId="12154653-0a60-4281-8b62-82febac9ddd6" providerId="ADAL" clId="{9629CBAA-BF0F-415D-9300-E15578991915}" dt="2023-11-28T10:55:31.076" v="47" actId="20577"/>
          <ac:spMkLst>
            <pc:docMk/>
            <pc:sldMk cId="0" sldId="281"/>
            <ac:spMk id="14337" creationId="{DDB1F4A0-12A1-BECF-0CC0-A48C706C739D}"/>
          </ac:spMkLst>
        </pc:spChg>
      </pc:sldChg>
      <pc:sldChg chg="addSp modSp mod ord modNotesTx">
        <pc:chgData name="Ida Marie Lillestrand Kittelsen" userId="12154653-0a60-4281-8b62-82febac9ddd6" providerId="ADAL" clId="{9629CBAA-BF0F-415D-9300-E15578991915}" dt="2023-11-28T10:56:23.650" v="56" actId="207"/>
        <pc:sldMkLst>
          <pc:docMk/>
          <pc:sldMk cId="3200725613" sldId="282"/>
        </pc:sldMkLst>
        <pc:spChg chg="add mod">
          <ac:chgData name="Ida Marie Lillestrand Kittelsen" userId="12154653-0a60-4281-8b62-82febac9ddd6" providerId="ADAL" clId="{9629CBAA-BF0F-415D-9300-E15578991915}" dt="2023-11-28T10:56:23.650" v="56" actId="207"/>
          <ac:spMkLst>
            <pc:docMk/>
            <pc:sldMk cId="3200725613" sldId="282"/>
            <ac:spMk id="3" creationId="{7D7784C1-68FC-4557-52AC-7071D9156DA7}"/>
          </ac:spMkLst>
        </pc:spChg>
      </pc:sldChg>
      <pc:sldChg chg="modSp mod modNotesTx">
        <pc:chgData name="Ida Marie Lillestrand Kittelsen" userId="12154653-0a60-4281-8b62-82febac9ddd6" providerId="ADAL" clId="{9629CBAA-BF0F-415D-9300-E15578991915}" dt="2023-12-14T09:13:20.525" v="2488" actId="255"/>
        <pc:sldMkLst>
          <pc:docMk/>
          <pc:sldMk cId="0" sldId="285"/>
        </pc:sldMkLst>
        <pc:spChg chg="mod">
          <ac:chgData name="Ida Marie Lillestrand Kittelsen" userId="12154653-0a60-4281-8b62-82febac9ddd6" providerId="ADAL" clId="{9629CBAA-BF0F-415D-9300-E15578991915}" dt="2023-11-28T11:13:03.374" v="1483" actId="14100"/>
          <ac:spMkLst>
            <pc:docMk/>
            <pc:sldMk cId="0" sldId="285"/>
            <ac:spMk id="2" creationId="{868C4D59-A565-1CA6-C8A5-050F36C19963}"/>
          </ac:spMkLst>
        </pc:spChg>
        <pc:spChg chg="mod">
          <ac:chgData name="Ida Marie Lillestrand Kittelsen" userId="12154653-0a60-4281-8b62-82febac9ddd6" providerId="ADAL" clId="{9629CBAA-BF0F-415D-9300-E15578991915}" dt="2023-11-28T11:12:41.454" v="1478" actId="14100"/>
          <ac:spMkLst>
            <pc:docMk/>
            <pc:sldMk cId="0" sldId="285"/>
            <ac:spMk id="3" creationId="{952AD62F-0DB6-602E-20E5-5B39ABE89282}"/>
          </ac:spMkLst>
        </pc:spChg>
      </pc:sldChg>
      <pc:sldChg chg="del">
        <pc:chgData name="Ida Marie Lillestrand Kittelsen" userId="12154653-0a60-4281-8b62-82febac9ddd6" providerId="ADAL" clId="{9629CBAA-BF0F-415D-9300-E15578991915}" dt="2023-11-28T11:19:22.175" v="1497" actId="2696"/>
        <pc:sldMkLst>
          <pc:docMk/>
          <pc:sldMk cId="0" sldId="292"/>
        </pc:sldMkLst>
      </pc:sldChg>
      <pc:sldChg chg="addSp delSp modSp mod modNotesTx">
        <pc:chgData name="Ida Marie Lillestrand Kittelsen" userId="12154653-0a60-4281-8b62-82febac9ddd6" providerId="ADAL" clId="{9629CBAA-BF0F-415D-9300-E15578991915}" dt="2023-12-14T09:13:56.843" v="2489" actId="255"/>
        <pc:sldMkLst>
          <pc:docMk/>
          <pc:sldMk cId="3184522651" sldId="293"/>
        </pc:sldMkLst>
        <pc:spChg chg="mod">
          <ac:chgData name="Ida Marie Lillestrand Kittelsen" userId="12154653-0a60-4281-8b62-82febac9ddd6" providerId="ADAL" clId="{9629CBAA-BF0F-415D-9300-E15578991915}" dt="2023-11-28T11:29:30.178" v="2042" actId="122"/>
          <ac:spMkLst>
            <pc:docMk/>
            <pc:sldMk cId="3184522651" sldId="293"/>
            <ac:spMk id="2" creationId="{F49E89FE-AB51-BD4B-A525-9D721A0EC598}"/>
          </ac:spMkLst>
        </pc:spChg>
        <pc:spChg chg="del">
          <ac:chgData name="Ida Marie Lillestrand Kittelsen" userId="12154653-0a60-4281-8b62-82febac9ddd6" providerId="ADAL" clId="{9629CBAA-BF0F-415D-9300-E15578991915}" dt="2023-11-28T11:10:54.036" v="1274"/>
          <ac:spMkLst>
            <pc:docMk/>
            <pc:sldMk cId="3184522651" sldId="293"/>
            <ac:spMk id="3" creationId="{9CCB6C96-CDDD-A849-ACDD-B76DFF5F056F}"/>
          </ac:spMkLst>
        </pc:spChg>
        <pc:picChg chg="add mod">
          <ac:chgData name="Ida Marie Lillestrand Kittelsen" userId="12154653-0a60-4281-8b62-82febac9ddd6" providerId="ADAL" clId="{9629CBAA-BF0F-415D-9300-E15578991915}" dt="2023-11-28T11:29:25.182" v="2041" actId="1076"/>
          <ac:picMkLst>
            <pc:docMk/>
            <pc:sldMk cId="3184522651" sldId="293"/>
            <ac:picMk id="4" creationId="{5AAAC427-6B5F-2D2B-C6FB-D6FCA5D0F71A}"/>
          </ac:picMkLst>
        </pc:picChg>
      </pc:sldChg>
      <pc:sldChg chg="addSp delSp modSp mod ord modNotesTx">
        <pc:chgData name="Ida Marie Lillestrand Kittelsen" userId="12154653-0a60-4281-8b62-82febac9ddd6" providerId="ADAL" clId="{9629CBAA-BF0F-415D-9300-E15578991915}" dt="2023-12-14T09:14:12.677" v="2490" actId="255"/>
        <pc:sldMkLst>
          <pc:docMk/>
          <pc:sldMk cId="166649348" sldId="294"/>
        </pc:sldMkLst>
        <pc:spChg chg="mod">
          <ac:chgData name="Ida Marie Lillestrand Kittelsen" userId="12154653-0a60-4281-8b62-82febac9ddd6" providerId="ADAL" clId="{9629CBAA-BF0F-415D-9300-E15578991915}" dt="2023-11-28T11:32:36.942" v="2256" actId="14100"/>
          <ac:spMkLst>
            <pc:docMk/>
            <pc:sldMk cId="166649348" sldId="294"/>
            <ac:spMk id="2" creationId="{F49E89FE-AB51-BD4B-A525-9D721A0EC598}"/>
          </ac:spMkLst>
        </pc:spChg>
        <pc:spChg chg="del">
          <ac:chgData name="Ida Marie Lillestrand Kittelsen" userId="12154653-0a60-4281-8b62-82febac9ddd6" providerId="ADAL" clId="{9629CBAA-BF0F-415D-9300-E15578991915}" dt="2023-11-28T11:05:18.518" v="475"/>
          <ac:spMkLst>
            <pc:docMk/>
            <pc:sldMk cId="166649348" sldId="294"/>
            <ac:spMk id="3" creationId="{9CCB6C96-CDDD-A849-ACDD-B76DFF5F056F}"/>
          </ac:spMkLst>
        </pc:spChg>
        <pc:picChg chg="add mod">
          <ac:chgData name="Ida Marie Lillestrand Kittelsen" userId="12154653-0a60-4281-8b62-82febac9ddd6" providerId="ADAL" clId="{9629CBAA-BF0F-415D-9300-E15578991915}" dt="2023-11-28T11:31:20.541" v="2169" actId="14100"/>
          <ac:picMkLst>
            <pc:docMk/>
            <pc:sldMk cId="166649348" sldId="294"/>
            <ac:picMk id="4" creationId="{C63F289E-481F-BE44-192E-F822B8F50B19}"/>
          </ac:picMkLst>
        </pc:picChg>
      </pc:sldChg>
    </pc:docChg>
  </pc:docChgLst>
  <pc:docChgLst>
    <pc:chgData name="Renate Dybdal Hansen" userId="S::renate.dybdal.hansen@io.kommune.no::8f533bdc-1f06-46c5-8376-6b62126245f7" providerId="AD" clId="Web-{1017E3C9-F183-40D6-B83B-4A26C647309B}"/>
    <pc:docChg chg="modSld">
      <pc:chgData name="Renate Dybdal Hansen" userId="S::renate.dybdal.hansen@io.kommune.no::8f533bdc-1f06-46c5-8376-6b62126245f7" providerId="AD" clId="Web-{1017E3C9-F183-40D6-B83B-4A26C647309B}" dt="2023-10-16T13:19:32.103" v="17" actId="20577"/>
      <pc:docMkLst>
        <pc:docMk/>
      </pc:docMkLst>
      <pc:sldChg chg="modSp modNotes">
        <pc:chgData name="Renate Dybdal Hansen" userId="S::renate.dybdal.hansen@io.kommune.no::8f533bdc-1f06-46c5-8376-6b62126245f7" providerId="AD" clId="Web-{1017E3C9-F183-40D6-B83B-4A26C647309B}" dt="2023-10-16T13:18:49.837" v="6"/>
        <pc:sldMkLst>
          <pc:docMk/>
          <pc:sldMk cId="0" sldId="281"/>
        </pc:sldMkLst>
        <pc:spChg chg="mod">
          <ac:chgData name="Renate Dybdal Hansen" userId="S::renate.dybdal.hansen@io.kommune.no::8f533bdc-1f06-46c5-8376-6b62126245f7" providerId="AD" clId="Web-{1017E3C9-F183-40D6-B83B-4A26C647309B}" dt="2023-10-16T13:18:39.368" v="3" actId="20577"/>
          <ac:spMkLst>
            <pc:docMk/>
            <pc:sldMk cId="0" sldId="281"/>
            <ac:spMk id="14337" creationId="{DDB1F4A0-12A1-BECF-0CC0-A48C706C739D}"/>
          </ac:spMkLst>
        </pc:spChg>
      </pc:sldChg>
      <pc:sldChg chg="modSp modNotes">
        <pc:chgData name="Renate Dybdal Hansen" userId="S::renate.dybdal.hansen@io.kommune.no::8f533bdc-1f06-46c5-8376-6b62126245f7" providerId="AD" clId="Web-{1017E3C9-F183-40D6-B83B-4A26C647309B}" dt="2023-10-16T13:19:32.103" v="17" actId="20577"/>
        <pc:sldMkLst>
          <pc:docMk/>
          <pc:sldMk cId="2819561126" sldId="291"/>
        </pc:sldMkLst>
        <pc:spChg chg="mod">
          <ac:chgData name="Renate Dybdal Hansen" userId="S::renate.dybdal.hansen@io.kommune.no::8f533bdc-1f06-46c5-8376-6b62126245f7" providerId="AD" clId="Web-{1017E3C9-F183-40D6-B83B-4A26C647309B}" dt="2023-10-16T13:19:32.103" v="17" actId="20577"/>
          <ac:spMkLst>
            <pc:docMk/>
            <pc:sldMk cId="2819561126" sldId="291"/>
            <ac:spMk id="2" creationId="{3E4F0686-B446-2591-0834-00CE790D5560}"/>
          </ac:spMkLst>
        </pc:spChg>
      </pc:sldChg>
    </pc:docChg>
  </pc:docChgLst>
  <pc:docChgLst>
    <pc:chgData name="Ida Marie Lillestrand Kittelsen" userId="S::ida.kittelsen@io.kommune.no::12154653-0a60-4281-8b62-82febac9ddd6" providerId="AD" clId="Web-{592F5BD3-1E9D-59BD-CABF-DFDB651EF20C}"/>
    <pc:docChg chg="addSld delSld modSld sldOrd">
      <pc:chgData name="Ida Marie Lillestrand Kittelsen" userId="S::ida.kittelsen@io.kommune.no::12154653-0a60-4281-8b62-82febac9ddd6" providerId="AD" clId="Web-{592F5BD3-1E9D-59BD-CABF-DFDB651EF20C}" dt="2023-11-28T11:00:15.558" v="37"/>
      <pc:docMkLst>
        <pc:docMk/>
      </pc:docMkLst>
      <pc:sldChg chg="ord">
        <pc:chgData name="Ida Marie Lillestrand Kittelsen" userId="S::ida.kittelsen@io.kommune.no::12154653-0a60-4281-8b62-82febac9ddd6" providerId="AD" clId="Web-{592F5BD3-1E9D-59BD-CABF-DFDB651EF20C}" dt="2023-11-28T11:00:00.324" v="35"/>
        <pc:sldMkLst>
          <pc:docMk/>
          <pc:sldMk cId="3317807385" sldId="262"/>
        </pc:sldMkLst>
      </pc:sldChg>
      <pc:sldChg chg="modSp">
        <pc:chgData name="Ida Marie Lillestrand Kittelsen" userId="S::ida.kittelsen@io.kommune.no::12154653-0a60-4281-8b62-82febac9ddd6" providerId="AD" clId="Web-{592F5BD3-1E9D-59BD-CABF-DFDB651EF20C}" dt="2023-11-28T10:59:36.386" v="33" actId="20577"/>
        <pc:sldMkLst>
          <pc:docMk/>
          <pc:sldMk cId="0" sldId="273"/>
        </pc:sldMkLst>
        <pc:spChg chg="mod">
          <ac:chgData name="Ida Marie Lillestrand Kittelsen" userId="S::ida.kittelsen@io.kommune.no::12154653-0a60-4281-8b62-82febac9ddd6" providerId="AD" clId="Web-{592F5BD3-1E9D-59BD-CABF-DFDB651EF20C}" dt="2023-11-28T10:59:36.386" v="33" actId="20577"/>
          <ac:spMkLst>
            <pc:docMk/>
            <pc:sldMk cId="0" sldId="273"/>
            <ac:spMk id="3" creationId="{BDC7D275-2054-2FCF-0B90-0293DF711B39}"/>
          </ac:spMkLst>
        </pc:spChg>
        <pc:spChg chg="mod">
          <ac:chgData name="Ida Marie Lillestrand Kittelsen" userId="S::ida.kittelsen@io.kommune.no::12154653-0a60-4281-8b62-82febac9ddd6" providerId="AD" clId="Web-{592F5BD3-1E9D-59BD-CABF-DFDB651EF20C}" dt="2023-11-28T10:59:10.979" v="32" actId="20577"/>
          <ac:spMkLst>
            <pc:docMk/>
            <pc:sldMk cId="0" sldId="273"/>
            <ac:spMk id="16385" creationId="{469BD19F-0D3B-BD96-CB1F-5D21E8E48E74}"/>
          </ac:spMkLst>
        </pc:spChg>
      </pc:sldChg>
      <pc:sldChg chg="del">
        <pc:chgData name="Ida Marie Lillestrand Kittelsen" userId="S::ida.kittelsen@io.kommune.no::12154653-0a60-4281-8b62-82febac9ddd6" providerId="AD" clId="Web-{592F5BD3-1E9D-59BD-CABF-DFDB651EF20C}" dt="2023-11-28T10:56:45.758" v="0"/>
        <pc:sldMkLst>
          <pc:docMk/>
          <pc:sldMk cId="0" sldId="281"/>
        </pc:sldMkLst>
      </pc:sldChg>
      <pc:sldChg chg="modSp">
        <pc:chgData name="Ida Marie Lillestrand Kittelsen" userId="S::ida.kittelsen@io.kommune.no::12154653-0a60-4281-8b62-82febac9ddd6" providerId="AD" clId="Web-{592F5BD3-1E9D-59BD-CABF-DFDB651EF20C}" dt="2023-11-28T10:57:32.681" v="5" actId="1076"/>
        <pc:sldMkLst>
          <pc:docMk/>
          <pc:sldMk cId="2819561126" sldId="291"/>
        </pc:sldMkLst>
        <pc:spChg chg="mod">
          <ac:chgData name="Ida Marie Lillestrand Kittelsen" userId="S::ida.kittelsen@io.kommune.no::12154653-0a60-4281-8b62-82febac9ddd6" providerId="AD" clId="Web-{592F5BD3-1E9D-59BD-CABF-DFDB651EF20C}" dt="2023-11-28T10:57:32.681" v="5" actId="1076"/>
          <ac:spMkLst>
            <pc:docMk/>
            <pc:sldMk cId="2819561126" sldId="291"/>
            <ac:spMk id="2" creationId="{3E4F0686-B446-2591-0834-00CE790D5560}"/>
          </ac:spMkLst>
        </pc:spChg>
        <pc:spChg chg="mod">
          <ac:chgData name="Ida Marie Lillestrand Kittelsen" userId="S::ida.kittelsen@io.kommune.no::12154653-0a60-4281-8b62-82febac9ddd6" providerId="AD" clId="Web-{592F5BD3-1E9D-59BD-CABF-DFDB651EF20C}" dt="2023-11-28T10:57:24.930" v="4" actId="20577"/>
          <ac:spMkLst>
            <pc:docMk/>
            <pc:sldMk cId="2819561126" sldId="291"/>
            <ac:spMk id="3" creationId="{5BF45F6B-4040-B748-B471-C29F054B4EE5}"/>
          </ac:spMkLst>
        </pc:spChg>
      </pc:sldChg>
      <pc:sldChg chg="add del replId">
        <pc:chgData name="Ida Marie Lillestrand Kittelsen" userId="S::ida.kittelsen@io.kommune.no::12154653-0a60-4281-8b62-82febac9ddd6" providerId="AD" clId="Web-{592F5BD3-1E9D-59BD-CABF-DFDB651EF20C}" dt="2023-11-28T11:00:10.699" v="36"/>
        <pc:sldMkLst>
          <pc:docMk/>
          <pc:sldMk cId="3184522651" sldId="293"/>
        </pc:sldMkLst>
      </pc:sldChg>
      <pc:sldChg chg="add replId">
        <pc:chgData name="Ida Marie Lillestrand Kittelsen" userId="S::ida.kittelsen@io.kommune.no::12154653-0a60-4281-8b62-82febac9ddd6" providerId="AD" clId="Web-{592F5BD3-1E9D-59BD-CABF-DFDB651EF20C}" dt="2023-11-28T11:00:15.558" v="37"/>
        <pc:sldMkLst>
          <pc:docMk/>
          <pc:sldMk cId="166649348" sldId="294"/>
        </pc:sldMkLst>
      </pc:sldChg>
    </pc:docChg>
  </pc:docChgLst>
  <pc:docChgLst>
    <pc:chgData name="Cathrine Løes Sørby" userId="S::cathrine.sorby@io.kommune.no::453ffb51-d645-44fe-b265-43846f0ff910" providerId="AD" clId="Web-{9A4C4D02-F482-4718-AFFC-2FC9D13F6472}"/>
    <pc:docChg chg="modSld">
      <pc:chgData name="Cathrine Løes Sørby" userId="S::cathrine.sorby@io.kommune.no::453ffb51-d645-44fe-b265-43846f0ff910" providerId="AD" clId="Web-{9A4C4D02-F482-4718-AFFC-2FC9D13F6472}" dt="2023-12-14T09:09:58.033" v="907"/>
      <pc:docMkLst>
        <pc:docMk/>
      </pc:docMkLst>
      <pc:sldChg chg="modSp modNotes">
        <pc:chgData name="Cathrine Løes Sørby" userId="S::cathrine.sorby@io.kommune.no::453ffb51-d645-44fe-b265-43846f0ff910" providerId="AD" clId="Web-{9A4C4D02-F482-4718-AFFC-2FC9D13F6472}" dt="2023-12-14T09:09:58.033" v="907"/>
        <pc:sldMkLst>
          <pc:docMk/>
          <pc:sldMk cId="3317807385" sldId="262"/>
        </pc:sldMkLst>
        <pc:picChg chg="mod">
          <ac:chgData name="Cathrine Løes Sørby" userId="S::cathrine.sorby@io.kommune.no::453ffb51-d645-44fe-b265-43846f0ff910" providerId="AD" clId="Web-{9A4C4D02-F482-4718-AFFC-2FC9D13F6472}" dt="2023-12-14T08:46:31.936" v="0" actId="1076"/>
          <ac:picMkLst>
            <pc:docMk/>
            <pc:sldMk cId="3317807385" sldId="262"/>
            <ac:picMk id="4" creationId="{190C4585-9459-7B08-9604-9733D3D229F5}"/>
          </ac:picMkLst>
        </pc:picChg>
      </pc:sldChg>
      <pc:sldChg chg="modNotes">
        <pc:chgData name="Cathrine Løes Sørby" userId="S::cathrine.sorby@io.kommune.no::453ffb51-d645-44fe-b265-43846f0ff910" providerId="AD" clId="Web-{9A4C4D02-F482-4718-AFFC-2FC9D13F6472}" dt="2023-12-14T09:05:35.452" v="706"/>
        <pc:sldMkLst>
          <pc:docMk/>
          <pc:sldMk cId="3184522651" sldId="293"/>
        </pc:sldMkLst>
      </pc:sldChg>
      <pc:sldChg chg="modSp modNotes">
        <pc:chgData name="Cathrine Løes Sørby" userId="S::cathrine.sorby@io.kommune.no::453ffb51-d645-44fe-b265-43846f0ff910" providerId="AD" clId="Web-{9A4C4D02-F482-4718-AFFC-2FC9D13F6472}" dt="2023-12-14T09:02:44.934" v="620"/>
        <pc:sldMkLst>
          <pc:docMk/>
          <pc:sldMk cId="166649348" sldId="294"/>
        </pc:sldMkLst>
        <pc:spChg chg="mod">
          <ac:chgData name="Cathrine Løes Sørby" userId="S::cathrine.sorby@io.kommune.no::453ffb51-d645-44fe-b265-43846f0ff910" providerId="AD" clId="Web-{9A4C4D02-F482-4718-AFFC-2FC9D13F6472}" dt="2023-12-14T08:54:33.599" v="250" actId="20577"/>
          <ac:spMkLst>
            <pc:docMk/>
            <pc:sldMk cId="166649348" sldId="294"/>
            <ac:spMk id="2" creationId="{F49E89FE-AB51-BD4B-A525-9D721A0EC598}"/>
          </ac:spMkLst>
        </pc:spChg>
        <pc:picChg chg="mod">
          <ac:chgData name="Cathrine Løes Sørby" userId="S::cathrine.sorby@io.kommune.no::453ffb51-d645-44fe-b265-43846f0ff910" providerId="AD" clId="Web-{9A4C4D02-F482-4718-AFFC-2FC9D13F6472}" dt="2023-12-14T08:47:22.202" v="6" actId="1076"/>
          <ac:picMkLst>
            <pc:docMk/>
            <pc:sldMk cId="166649348" sldId="294"/>
            <ac:picMk id="4" creationId="{C63F289E-481F-BE44-192E-F822B8F50B19}"/>
          </ac:picMkLst>
        </pc:picChg>
      </pc:sldChg>
    </pc:docChg>
  </pc:docChgLst>
  <pc:docChgLst>
    <pc:chgData name="Ida Marie Lillestrand Kittelsen" userId="S::ida.kittelsen@io.kommune.no::12154653-0a60-4281-8b62-82febac9ddd6" providerId="AD" clId="Web-{F2017388-C047-60FF-4443-11A07BD32B3C}"/>
    <pc:docChg chg="delSld modSld">
      <pc:chgData name="Ida Marie Lillestrand Kittelsen" userId="S::ida.kittelsen@io.kommune.no::12154653-0a60-4281-8b62-82febac9ddd6" providerId="AD" clId="Web-{F2017388-C047-60FF-4443-11A07BD32B3C}" dt="2023-12-04T06:44:43.495" v="409"/>
      <pc:docMkLst>
        <pc:docMk/>
      </pc:docMkLst>
      <pc:sldChg chg="del">
        <pc:chgData name="Ida Marie Lillestrand Kittelsen" userId="S::ida.kittelsen@io.kommune.no::12154653-0a60-4281-8b62-82febac9ddd6" providerId="AD" clId="Web-{F2017388-C047-60FF-4443-11A07BD32B3C}" dt="2023-12-04T06:44:43.495" v="409"/>
        <pc:sldMkLst>
          <pc:docMk/>
          <pc:sldMk cId="2243753974" sldId="265"/>
        </pc:sldMkLst>
      </pc:sldChg>
      <pc:sldChg chg="modSp modNotes">
        <pc:chgData name="Ida Marie Lillestrand Kittelsen" userId="S::ida.kittelsen@io.kommune.no::12154653-0a60-4281-8b62-82febac9ddd6" providerId="AD" clId="Web-{F2017388-C047-60FF-4443-11A07BD32B3C}" dt="2023-12-04T06:44:33.151" v="408"/>
        <pc:sldMkLst>
          <pc:docMk/>
          <pc:sldMk cId="3184522651" sldId="293"/>
        </pc:sldMkLst>
        <pc:spChg chg="mod">
          <ac:chgData name="Ida Marie Lillestrand Kittelsen" userId="S::ida.kittelsen@io.kommune.no::12154653-0a60-4281-8b62-82febac9ddd6" providerId="AD" clId="Web-{F2017388-C047-60FF-4443-11A07BD32B3C}" dt="2023-12-04T06:43:15.556" v="358" actId="20577"/>
          <ac:spMkLst>
            <pc:docMk/>
            <pc:sldMk cId="3184522651" sldId="293"/>
            <ac:spMk id="2" creationId="{F49E89FE-AB51-BD4B-A525-9D721A0EC598}"/>
          </ac:spMkLst>
        </pc:spChg>
      </pc:sldChg>
      <pc:sldChg chg="modSp modNotes">
        <pc:chgData name="Ida Marie Lillestrand Kittelsen" userId="S::ida.kittelsen@io.kommune.no::12154653-0a60-4281-8b62-82febac9ddd6" providerId="AD" clId="Web-{F2017388-C047-60FF-4443-11A07BD32B3C}" dt="2023-12-04T06:42:49.509" v="345" actId="1076"/>
        <pc:sldMkLst>
          <pc:docMk/>
          <pc:sldMk cId="166649348" sldId="294"/>
        </pc:sldMkLst>
        <pc:spChg chg="mod">
          <ac:chgData name="Ida Marie Lillestrand Kittelsen" userId="S::ida.kittelsen@io.kommune.no::12154653-0a60-4281-8b62-82febac9ddd6" providerId="AD" clId="Web-{F2017388-C047-60FF-4443-11A07BD32B3C}" dt="2023-12-04T06:42:45.946" v="344" actId="20577"/>
          <ac:spMkLst>
            <pc:docMk/>
            <pc:sldMk cId="166649348" sldId="294"/>
            <ac:spMk id="2" creationId="{F49E89FE-AB51-BD4B-A525-9D721A0EC598}"/>
          </ac:spMkLst>
        </pc:spChg>
        <pc:picChg chg="mod">
          <ac:chgData name="Ida Marie Lillestrand Kittelsen" userId="S::ida.kittelsen@io.kommune.no::12154653-0a60-4281-8b62-82febac9ddd6" providerId="AD" clId="Web-{F2017388-C047-60FF-4443-11A07BD32B3C}" dt="2023-12-04T06:42:49.509" v="345" actId="1076"/>
          <ac:picMkLst>
            <pc:docMk/>
            <pc:sldMk cId="166649348" sldId="294"/>
            <ac:picMk id="4" creationId="{C63F289E-481F-BE44-192E-F822B8F50B1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56CEB-2176-4F74-80F1-C4E67040950B}" type="datetimeFigureOut">
              <a:rPr lang="nb-NO" smtClean="0"/>
              <a:t>10.04.2024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2380D-7B15-4C77-9E9A-D5ADF105E9E5}" type="slidenum">
              <a:rPr lang="nb-NO" smtClean="0"/>
              <a:t>‹#›</a:t>
            </a:fld>
            <a:endParaRPr lang="nb-NO"/>
          </a:p>
        </p:txBody>
      </p:sp>
    </p:spTree>
    <p:extLst>
      <p:ext uri="{BB962C8B-B14F-4D97-AF65-F5344CB8AC3E}">
        <p14:creationId xmlns:p14="http://schemas.microsoft.com/office/powerpoint/2010/main" val="322025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EEaf6doegQ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E12380D-7B15-4C77-9E9A-D5ADF105E9E5}" type="slidenum">
              <a:rPr lang="nb-NO" smtClean="0"/>
              <a:t>1</a:t>
            </a:fld>
            <a:endParaRPr lang="nb-NO"/>
          </a:p>
        </p:txBody>
      </p:sp>
    </p:spTree>
    <p:extLst>
      <p:ext uri="{BB962C8B-B14F-4D97-AF65-F5344CB8AC3E}">
        <p14:creationId xmlns:p14="http://schemas.microsoft.com/office/powerpoint/2010/main" val="212100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dirty="0">
                <a:solidFill>
                  <a:schemeClr val="tx2"/>
                </a:solidFill>
                <a:ea typeface="+mj-lt"/>
                <a:cs typeface="Calibri"/>
              </a:rPr>
              <a:t>TROLLS Justin Timberlake Can`t stop the feeling:</a:t>
            </a:r>
            <a:r>
              <a:rPr lang="en-US" dirty="0">
                <a:solidFill>
                  <a:schemeClr val="tx2"/>
                </a:solidFill>
                <a:ea typeface="+mj-lt"/>
                <a:cs typeface="Calibri"/>
              </a:rPr>
              <a:t> </a:t>
            </a:r>
            <a:r>
              <a:rPr lang="en-US" dirty="0">
                <a:solidFill>
                  <a:schemeClr val="tx2"/>
                </a:solidFill>
                <a:hlinkClick r:id="rId3"/>
              </a:rPr>
              <a:t>Can't Stop The Feeling.mp4</a:t>
            </a:r>
            <a:r>
              <a:rPr lang="en-US" dirty="0">
                <a:solidFill>
                  <a:schemeClr val="tx2"/>
                </a:solidFill>
              </a:rPr>
              <a:t> </a:t>
            </a:r>
            <a:endParaRPr lang="en-US" dirty="0">
              <a:solidFill>
                <a:schemeClr val="tx2"/>
              </a:solidFill>
              <a:ea typeface="+mj-lt"/>
              <a:cs typeface="Calibri"/>
            </a:endParaRPr>
          </a:p>
          <a:p>
            <a:r>
              <a:rPr lang="en-US" dirty="0">
                <a:solidFill>
                  <a:schemeClr val="tx2"/>
                </a:solidFill>
              </a:rPr>
              <a:t> </a:t>
            </a:r>
            <a:endParaRPr lang="en-US" dirty="0"/>
          </a:p>
          <a:p>
            <a:r>
              <a:rPr lang="en-US" sz="1200" dirty="0">
                <a:ea typeface="+mj-lt"/>
                <a:cs typeface="Calibri"/>
              </a:rPr>
              <a:t>Varer ca 3 </a:t>
            </a:r>
            <a:r>
              <a:rPr lang="en-US" sz="1200" dirty="0" err="1">
                <a:ea typeface="+mj-lt"/>
                <a:cs typeface="Calibri"/>
              </a:rPr>
              <a:t>minutter</a:t>
            </a:r>
            <a:endParaRPr lang="nb-NO" dirty="0">
              <a:cs typeface="Calibri"/>
            </a:endParaRPr>
          </a:p>
          <a:p>
            <a:endParaRPr lang="nb-NO" dirty="0"/>
          </a:p>
        </p:txBody>
      </p:sp>
      <p:sp>
        <p:nvSpPr>
          <p:cNvPr id="4" name="Plassholder for lysbildenummer 3"/>
          <p:cNvSpPr>
            <a:spLocks noGrp="1"/>
          </p:cNvSpPr>
          <p:nvPr>
            <p:ph type="sldNum" sz="quarter" idx="5"/>
          </p:nvPr>
        </p:nvSpPr>
        <p:spPr/>
        <p:txBody>
          <a:bodyPr/>
          <a:lstStyle/>
          <a:p>
            <a:fld id="{0E12380D-7B15-4C77-9E9A-D5ADF105E9E5}" type="slidenum">
              <a:rPr lang="nb-NO" smtClean="0"/>
              <a:t>2</a:t>
            </a:fld>
            <a:endParaRPr lang="nb-NO"/>
          </a:p>
        </p:txBody>
      </p:sp>
    </p:spTree>
    <p:extLst>
      <p:ext uri="{BB962C8B-B14F-4D97-AF65-F5344CB8AC3E}">
        <p14:creationId xmlns:p14="http://schemas.microsoft.com/office/powerpoint/2010/main" val="286146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cs typeface="Calibri"/>
              </a:rPr>
              <a:t>Ballongen: </a:t>
            </a:r>
            <a:r>
              <a:rPr lang="nb-NO">
                <a:hlinkClick r:id="rId3"/>
              </a:rPr>
              <a:t>https://youtu.be/EEaf6doegQY</a:t>
            </a:r>
            <a:endParaRPr lang="nb-NO">
              <a:cs typeface="Calibri" panose="020F0502020204030204"/>
            </a:endParaRPr>
          </a:p>
          <a:p>
            <a:endParaRPr lang="nb-NO"/>
          </a:p>
          <a:p>
            <a:endParaRPr lang="en-US">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9B86A1-72DB-48B8-A648-3BCAEE5FDD0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4461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Kropp og følelser. Varer 3. 30 minutter</a:t>
            </a:r>
          </a:p>
          <a:p>
            <a:endParaRPr lang="nb-NO"/>
          </a:p>
        </p:txBody>
      </p:sp>
      <p:sp>
        <p:nvSpPr>
          <p:cNvPr id="4" name="Plassholder for lysbildenummer 3"/>
          <p:cNvSpPr>
            <a:spLocks noGrp="1"/>
          </p:cNvSpPr>
          <p:nvPr>
            <p:ph type="sldNum" sz="quarter" idx="5"/>
          </p:nvPr>
        </p:nvSpPr>
        <p:spPr/>
        <p:txBody>
          <a:bodyPr/>
          <a:lstStyle/>
          <a:p>
            <a:fld id="{4A0C53AA-2C1F-4D28-B074-E50D1CC28151}" type="slidenum">
              <a:rPr lang="nb-NO" smtClean="0"/>
              <a:t>4</a:t>
            </a:fld>
            <a:endParaRPr lang="nb-NO"/>
          </a:p>
        </p:txBody>
      </p:sp>
    </p:spTree>
    <p:extLst>
      <p:ext uri="{BB962C8B-B14F-4D97-AF65-F5344CB8AC3E}">
        <p14:creationId xmlns:p14="http://schemas.microsoft.com/office/powerpoint/2010/main" val="1044368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Hva kan kroppen gi oss beskjed om</a:t>
            </a:r>
            <a:r>
              <a:rPr lang="nb-NO" sz="1100" dirty="0"/>
              <a:t>?</a:t>
            </a:r>
          </a:p>
          <a:p>
            <a:endParaRPr lang="nb-NO" sz="1100" dirty="0"/>
          </a:p>
          <a:p>
            <a:r>
              <a:rPr lang="nb-NO" sz="1100" dirty="0"/>
              <a:t>Pek på bildene og snakk sammen om det kroppen gir beskjed om. Hvordan kjennes det i kroppen når du for eksempel er glad, sulten, tørst eller trøtt?</a:t>
            </a:r>
            <a:endParaRPr lang="nb-NO" sz="1100" dirty="0">
              <a:cs typeface="Calibri"/>
            </a:endParaRPr>
          </a:p>
          <a:p>
            <a:r>
              <a:rPr lang="nb-NO" sz="1100" dirty="0"/>
              <a:t>La elevene komme med forslag, lærer kommer med forslag ved behov. </a:t>
            </a:r>
            <a:endParaRPr lang="nb-NO" sz="1100" dirty="0">
              <a:cs typeface="Calibri"/>
            </a:endParaRPr>
          </a:p>
          <a:p>
            <a:r>
              <a:rPr lang="nb-NO" sz="1100" i="1" dirty="0"/>
              <a:t>For eksempel; Er du glad kan du kjenne det lett i kroppen, sulten kan gi deg ubehag eller sug i magen, er du tørst er du gjerne tørr i munnen og halsen, er du trøtt kan du kjenne at øynene blir tunge og at humøret ditt blir dårligere.</a:t>
            </a:r>
            <a:endParaRPr lang="nb-NO" sz="1100" i="1" dirty="0">
              <a:cs typeface="Calibri"/>
            </a:endParaRPr>
          </a:p>
        </p:txBody>
      </p:sp>
      <p:sp>
        <p:nvSpPr>
          <p:cNvPr id="4" name="Plassholder for lysbildenummer 3"/>
          <p:cNvSpPr>
            <a:spLocks noGrp="1"/>
          </p:cNvSpPr>
          <p:nvPr>
            <p:ph type="sldNum" sz="quarter" idx="5"/>
          </p:nvPr>
        </p:nvSpPr>
        <p:spPr/>
        <p:txBody>
          <a:bodyPr/>
          <a:lstStyle/>
          <a:p>
            <a:fld id="{0E12380D-7B15-4C77-9E9A-D5ADF105E9E5}" type="slidenum">
              <a:rPr lang="nb-NO" smtClean="0"/>
              <a:t>5</a:t>
            </a:fld>
            <a:endParaRPr lang="nb-NO"/>
          </a:p>
        </p:txBody>
      </p:sp>
    </p:spTree>
    <p:extLst>
      <p:ext uri="{BB962C8B-B14F-4D97-AF65-F5344CB8AC3E}">
        <p14:creationId xmlns:p14="http://schemas.microsoft.com/office/powerpoint/2010/main" val="404195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Hvordan henger kropp og følelser sammen?</a:t>
            </a:r>
            <a:endParaRPr lang="nb-NO" b="1" dirty="0"/>
          </a:p>
          <a:p>
            <a:endParaRPr lang="nb-NO" sz="1100" dirty="0">
              <a:cs typeface="Calibri"/>
            </a:endParaRPr>
          </a:p>
          <a:p>
            <a:endParaRPr lang="nb-NO" dirty="0">
              <a:cs typeface="Calibri"/>
            </a:endParaRPr>
          </a:p>
          <a:p>
            <a:r>
              <a:rPr lang="nb-NO" sz="1100" dirty="0">
                <a:cs typeface="Calibri"/>
              </a:rPr>
              <a:t>La elevene komme med forslag, lærer kommer med forslag ved behov.</a:t>
            </a:r>
            <a:r>
              <a:rPr lang="nb-NO" sz="1100" dirty="0"/>
              <a:t> </a:t>
            </a:r>
            <a:endParaRPr lang="nb-NO" sz="1100" dirty="0">
              <a:cs typeface="Calibri" panose="020F0502020204030204"/>
            </a:endParaRPr>
          </a:p>
          <a:p>
            <a:r>
              <a:rPr lang="nb-NO" i="1" dirty="0"/>
              <a:t>Kroppen forteller oss mye om hvordan vi har det. Det er viktig å lytte til det kroppen forteller oss. </a:t>
            </a:r>
            <a:endParaRPr lang="nb-NO" i="1" dirty="0">
              <a:cs typeface="Calibri"/>
            </a:endParaRPr>
          </a:p>
          <a:p>
            <a:r>
              <a:rPr lang="nb-NO" i="1" dirty="0"/>
              <a:t>For </a:t>
            </a:r>
            <a:r>
              <a:rPr lang="nb-NO" i="1"/>
              <a:t>eksempel:</a:t>
            </a:r>
          </a:p>
          <a:p>
            <a:r>
              <a:rPr lang="nb-NO" i="1"/>
              <a:t>Når </a:t>
            </a:r>
            <a:r>
              <a:rPr lang="nb-NO" i="1" dirty="0"/>
              <a:t>vi gruer oss til noe kan vi for eksempel få vondt i magen. Noen kan kjenne et trykk i brystet eller i halsen, og det kan føles ut som det er litt vanskeligere å puste. Når vi gleder oss kan vi kjenne at det kiler i magen på en god måte, og vi kan kjenne oss lette og glade i kroppen.</a:t>
            </a:r>
            <a:endParaRPr lang="nb-NO" i="1" dirty="0">
              <a:cs typeface="Calibri"/>
            </a:endParaRPr>
          </a:p>
          <a:p>
            <a:r>
              <a:rPr lang="nb-NO" i="1" dirty="0"/>
              <a:t>Hva tror dere jenta på bildet føler? Hvordan tror dere det at hun har det inni kroppen sin? </a:t>
            </a:r>
            <a:endParaRPr lang="nb-NO" i="1" dirty="0">
              <a:cs typeface="Calibri"/>
            </a:endParaRPr>
          </a:p>
          <a:p>
            <a:r>
              <a:rPr lang="nb-NO" sz="1100" i="1" dirty="0">
                <a:cs typeface="Calibri"/>
              </a:rPr>
              <a:t>Hva bør hun gjøre? Det er kanskje lurt å snakke med en voksen?</a:t>
            </a:r>
          </a:p>
        </p:txBody>
      </p:sp>
      <p:sp>
        <p:nvSpPr>
          <p:cNvPr id="4" name="Plassholder for lysbildenummer 3"/>
          <p:cNvSpPr>
            <a:spLocks noGrp="1"/>
          </p:cNvSpPr>
          <p:nvPr>
            <p:ph type="sldNum" sz="quarter" idx="5"/>
          </p:nvPr>
        </p:nvSpPr>
        <p:spPr/>
        <p:txBody>
          <a:bodyPr/>
          <a:lstStyle/>
          <a:p>
            <a:fld id="{0E12380D-7B15-4C77-9E9A-D5ADF105E9E5}" type="slidenum">
              <a:rPr lang="nb-NO" smtClean="0"/>
              <a:t>6</a:t>
            </a:fld>
            <a:endParaRPr lang="nb-NO"/>
          </a:p>
        </p:txBody>
      </p:sp>
    </p:spTree>
    <p:extLst>
      <p:ext uri="{BB962C8B-B14F-4D97-AF65-F5344CB8AC3E}">
        <p14:creationId xmlns:p14="http://schemas.microsoft.com/office/powerpoint/2010/main" val="3192128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Hvordan kjennes det i kroppen å få trøst?</a:t>
            </a:r>
            <a:r>
              <a:rPr lang="nb-NO" sz="1100" dirty="0"/>
              <a:t> </a:t>
            </a:r>
            <a:endParaRPr lang="nb-NO"/>
          </a:p>
          <a:p>
            <a:endParaRPr lang="nb-NO" sz="1100" dirty="0"/>
          </a:p>
          <a:p>
            <a:r>
              <a:rPr lang="nb-NO" sz="1100" dirty="0"/>
              <a:t>La elevene komme med forslag, lærer kommer med forslag ved behov.</a:t>
            </a:r>
            <a:endParaRPr lang="nb-NO" dirty="0">
              <a:cs typeface="Calibri"/>
            </a:endParaRPr>
          </a:p>
          <a:p>
            <a:r>
              <a:rPr lang="nb-NO" sz="1100" i="1" dirty="0"/>
              <a:t>For eksempel:</a:t>
            </a:r>
            <a:endParaRPr lang="nb-NO" sz="1100" i="1" dirty="0">
              <a:cs typeface="Calibri"/>
            </a:endParaRPr>
          </a:p>
          <a:p>
            <a:r>
              <a:rPr lang="nb-NO" sz="1100" i="1" dirty="0">
                <a:cs typeface="Calibri"/>
              </a:rPr>
              <a:t>Det kjennes godt å få trøst, å føle seg forstått og trygg. Da kan kroppen bli rolig, vi slapper av i musklene og føler oss lettere, pusten blir roligere. </a:t>
            </a:r>
          </a:p>
          <a:p>
            <a:pPr>
              <a:defRPr/>
            </a:pPr>
            <a:r>
              <a:rPr lang="nb-NO" sz="1100" i="1" dirty="0"/>
              <a:t>Det er viktig å snakke med noen voksne man er trygg på om det er noe som er vanskelig. Det kan være foreldre, andre voksne i familien, lærer eller helsesykepleier. Når vi snakker med voksne om det som er vondt eller vanskelig, kan de hjelpe oss sånn at vi får det bedre</a:t>
            </a:r>
            <a:r>
              <a:rPr lang="nb-NO" i="1" dirty="0"/>
              <a:t>.  </a:t>
            </a:r>
            <a:endParaRPr lang="nb-NO" i="1" dirty="0">
              <a:cs typeface="Calibri"/>
            </a:endParaRPr>
          </a:p>
          <a:p>
            <a:endParaRPr lang="nb-NO">
              <a:cs typeface="Calibri"/>
            </a:endParaRPr>
          </a:p>
        </p:txBody>
      </p:sp>
      <p:sp>
        <p:nvSpPr>
          <p:cNvPr id="4" name="Plassholder for lysbildenummer 3"/>
          <p:cNvSpPr>
            <a:spLocks noGrp="1"/>
          </p:cNvSpPr>
          <p:nvPr>
            <p:ph type="sldNum" sz="quarter" idx="5"/>
          </p:nvPr>
        </p:nvSpPr>
        <p:spPr/>
        <p:txBody>
          <a:bodyPr/>
          <a:lstStyle/>
          <a:p>
            <a:fld id="{0E12380D-7B15-4C77-9E9A-D5ADF105E9E5}" type="slidenum">
              <a:rPr lang="nb-NO" smtClean="0"/>
              <a:t>7</a:t>
            </a:fld>
            <a:endParaRPr lang="nb-NO"/>
          </a:p>
        </p:txBody>
      </p:sp>
    </p:spTree>
    <p:extLst>
      <p:ext uri="{BB962C8B-B14F-4D97-AF65-F5344CB8AC3E}">
        <p14:creationId xmlns:p14="http://schemas.microsoft.com/office/powerpoint/2010/main" val="833472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r>
              <a:rPr lang="nb-NO" sz="1100" b="0" dirty="0"/>
              <a:t>Blir det knapt med tid i timen velg en lek. Den andre leken kan dere gjerne leke en annen dag.</a:t>
            </a:r>
          </a:p>
          <a:p>
            <a:pPr algn="just"/>
            <a:endParaRPr lang="nb-NO" sz="1100" b="0"/>
          </a:p>
          <a:p>
            <a:pPr algn="just"/>
            <a:r>
              <a:rPr lang="nb-NO" sz="1100" b="1" dirty="0"/>
              <a:t>Navnelek 3</a:t>
            </a:r>
            <a:endParaRPr lang="nb-NO" sz="1100" dirty="0"/>
          </a:p>
          <a:p>
            <a:pPr algn="just"/>
            <a:r>
              <a:rPr lang="nb-NO" sz="1100" b="1" dirty="0"/>
              <a:t>Formål: </a:t>
            </a:r>
            <a:r>
              <a:rPr lang="nb-NO" sz="1100" dirty="0"/>
              <a:t>Navnetrening + og humor</a:t>
            </a:r>
            <a:endParaRPr lang="nb-NO" sz="1100" dirty="0">
              <a:cs typeface="Calibri"/>
            </a:endParaRPr>
          </a:p>
          <a:p>
            <a:pPr algn="just"/>
            <a:r>
              <a:rPr lang="nb-NO" sz="1100" b="1" dirty="0"/>
              <a:t>Beskrivelse: </a:t>
            </a:r>
            <a:r>
              <a:rPr lang="nb-NO" sz="1100" dirty="0"/>
              <a:t>Si navnet og si “og jeg gjør slik” mens du gjør en bevegelse: Jeg heter Mats og jeg gjør slik (vinker). Neste sier «Mats» og gjør Mats sin bevegelse, før sitt navn Sara og en selvvalgt bevegelse. Hver elev skal gjenta navnet på sist person og gjøre personens bevegelse, før eleven sier sitt eget navn med en bevegelse. På den måten får alle en «signatur-bevegelse». </a:t>
            </a:r>
          </a:p>
          <a:p>
            <a:pPr algn="just"/>
            <a:r>
              <a:rPr lang="nb-NO" sz="1100" dirty="0"/>
              <a:t> </a:t>
            </a:r>
          </a:p>
          <a:p>
            <a:pPr algn="just"/>
            <a:r>
              <a:rPr lang="nb-NO" sz="1100" b="1" dirty="0"/>
              <a:t>Tips: </a:t>
            </a:r>
            <a:endParaRPr lang="nb-NO" sz="1100"/>
          </a:p>
          <a:p>
            <a:pPr marL="285750" indent="-285750">
              <a:buFont typeface="Arial"/>
              <a:buChar char="•"/>
            </a:pPr>
            <a:r>
              <a:rPr lang="nb-NO" sz="1100" dirty="0"/>
              <a:t>Snakk på forhånd om ulike typer bevegelser. Vis ulike typer bevegelser. La barna komme med eksempler før dere begynner å leke. Gi barna litt tid til å velge sin bevegelse. </a:t>
            </a:r>
            <a:endParaRPr lang="nb-NO" sz="1100" dirty="0">
              <a:cs typeface="Calibri"/>
            </a:endParaRPr>
          </a:p>
          <a:p>
            <a:pPr marL="285750" indent="-285750">
              <a:buFont typeface="Arial"/>
              <a:buChar char="•"/>
            </a:pPr>
            <a:r>
              <a:rPr lang="nb-NO" sz="1100" dirty="0"/>
              <a:t>Bevegelsene kan settes sammen til en slags dans. Da skal alle navnene sies høyt i rekkefølge (sammen med bevegelsene), før du sier ditt eget navn. NB! Alle hjelper til med å si alle navnene og samtidig gjøre signaturbevegelsene. Etter 24 repetisjoner sitter dansen!</a:t>
            </a:r>
            <a:endParaRPr lang="nb-NO" sz="1100" dirty="0">
              <a:cs typeface="Calibri"/>
            </a:endParaRPr>
          </a:p>
          <a:p>
            <a:endParaRPr lang="nb-NO" sz="1100">
              <a:latin typeface="Times New Roman" panose="02020603050405020304" pitchFamily="18" charset="0"/>
              <a:cs typeface="Times New Roman" panose="02020603050405020304" pitchFamily="18" charset="0"/>
            </a:endParaRPr>
          </a:p>
          <a:p>
            <a:r>
              <a:rPr lang="nb-NO" sz="1100" b="1" dirty="0">
                <a:latin typeface="Calibri" panose="020F0502020204030204"/>
                <a:cs typeface="Calibri" panose="020F0502020204030204"/>
              </a:rPr>
              <a:t>Hvem har ballen?</a:t>
            </a:r>
            <a:endParaRPr lang="nb-NO" sz="1100" dirty="0">
              <a:latin typeface="Calibri" panose="020F0502020204030204"/>
              <a:cs typeface="Calibri" panose="020F0502020204030204"/>
            </a:endParaRPr>
          </a:p>
          <a:p>
            <a:r>
              <a:rPr lang="nb-NO" sz="1100" b="1" dirty="0"/>
              <a:t>Formål: </a:t>
            </a:r>
            <a:r>
              <a:rPr lang="nb-NO" sz="1100" dirty="0"/>
              <a:t>Samarbeid, oppmerksomhet</a:t>
            </a:r>
            <a:endParaRPr lang="nb-NO" sz="1100" dirty="0">
              <a:cs typeface="Calibri"/>
            </a:endParaRPr>
          </a:p>
          <a:p>
            <a:r>
              <a:rPr lang="nb-NO" sz="1100" b="1" dirty="0"/>
              <a:t>Utstyr: </a:t>
            </a:r>
            <a:r>
              <a:rPr lang="nb-NO" sz="1100" dirty="0"/>
              <a:t>Liten ball</a:t>
            </a:r>
            <a:endParaRPr lang="nb-NO" sz="1100" dirty="0">
              <a:cs typeface="Calibri"/>
            </a:endParaRPr>
          </a:p>
          <a:p>
            <a:r>
              <a:rPr lang="nb-NO" sz="1100" b="1" dirty="0"/>
              <a:t>Beskrivelse: </a:t>
            </a:r>
            <a:r>
              <a:rPr lang="nb-NO" sz="1100" dirty="0"/>
              <a:t>Barna står tett i en ring med ansiktet mot hverandre. Ett barn er inne i ringen. Barna i ringen sender en ball bak ryggen til hverandre. Når lederen sier stopp skal barnet inne i ringen gjette hvem som har ballen. Gjetter han/hun riktig bytter eleven plass med den som hadde ballen.</a:t>
            </a:r>
            <a:endParaRPr lang="nb-NO" sz="1100" dirty="0">
              <a:cs typeface="Calibri"/>
            </a:endParaRPr>
          </a:p>
          <a:p>
            <a:endParaRPr lang="nb-NO" sz="1100">
              <a:cs typeface="Calibri"/>
            </a:endParaRPr>
          </a:p>
          <a:p>
            <a:endParaRPr lang="nb-NO" sz="1100" b="0" i="0">
              <a:solidFill>
                <a:srgbClr val="000000"/>
              </a:solidFill>
              <a:effectLst/>
              <a:latin typeface="Times New Roman" panose="02020603050405020304" pitchFamily="18" charset="0"/>
              <a:cs typeface="Times New Roman"/>
            </a:endParaRPr>
          </a:p>
          <a:p>
            <a:endParaRPr lang="nn-NO" sz="1100">
              <a:latin typeface="Calibri" panose="020F0502020204030204"/>
              <a:cs typeface="Calibri" panose="020F0502020204030204"/>
            </a:endParaRPr>
          </a:p>
          <a:p>
            <a:endParaRPr lang="nn-NO" sz="1100">
              <a:effectLst/>
              <a:cs typeface="Calibri"/>
            </a:endParaRPr>
          </a:p>
          <a:p>
            <a:endParaRPr lang="nb-NO"/>
          </a:p>
        </p:txBody>
      </p:sp>
      <p:sp>
        <p:nvSpPr>
          <p:cNvPr id="4" name="Plassholder for lysbildenummer 3"/>
          <p:cNvSpPr>
            <a:spLocks noGrp="1"/>
          </p:cNvSpPr>
          <p:nvPr>
            <p:ph type="sldNum" sz="quarter" idx="5"/>
          </p:nvPr>
        </p:nvSpPr>
        <p:spPr/>
        <p:txBody>
          <a:bodyPr/>
          <a:lstStyle/>
          <a:p>
            <a:fld id="{4A0C53AA-2C1F-4D28-B074-E50D1CC28151}" type="slidenum">
              <a:rPr lang="nb-NO" smtClean="0"/>
              <a:t>8</a:t>
            </a:fld>
            <a:endParaRPr lang="nb-NO"/>
          </a:p>
        </p:txBody>
      </p:sp>
    </p:spTree>
    <p:extLst>
      <p:ext uri="{BB962C8B-B14F-4D97-AF65-F5344CB8AC3E}">
        <p14:creationId xmlns:p14="http://schemas.microsoft.com/office/powerpoint/2010/main" val="3632745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a:t>Foto: Bildet er tatt av </a:t>
            </a:r>
            <a:r>
              <a:rPr lang="nb-NO" sz="1100" b="0" i="0" kern="1200">
                <a:solidFill>
                  <a:schemeClr val="tx1"/>
                </a:solidFill>
                <a:effectLst/>
                <a:latin typeface="+mn-lt"/>
                <a:ea typeface="+mn-ea"/>
                <a:cs typeface="+mn-cs"/>
              </a:rPr>
              <a:t>Bildet er tatt av </a:t>
            </a:r>
            <a:r>
              <a:rPr lang="nb-NO" sz="1100" b="0" i="0" u="sng" kern="1200" err="1">
                <a:solidFill>
                  <a:schemeClr val="tx1"/>
                </a:solidFill>
                <a:effectLst/>
                <a:latin typeface="+mn-lt"/>
                <a:ea typeface="+mn-ea"/>
                <a:cs typeface="+mn-cs"/>
                <a:hlinkClick r:id="rId3"/>
              </a:rPr>
              <a:t>Alexas_Fotos</a:t>
            </a:r>
            <a:r>
              <a:rPr lang="nb-NO" sz="1100" b="0" i="0" kern="1200">
                <a:solidFill>
                  <a:schemeClr val="tx1"/>
                </a:solidFill>
                <a:effectLst/>
                <a:latin typeface="+mn-lt"/>
                <a:ea typeface="+mn-ea"/>
                <a:cs typeface="+mn-cs"/>
              </a:rPr>
              <a:t> fra </a:t>
            </a:r>
            <a:r>
              <a:rPr lang="nb-NO" sz="1100" b="0" i="0" u="sng" kern="1200" err="1">
                <a:solidFill>
                  <a:schemeClr val="tx1"/>
                </a:solidFill>
                <a:effectLst/>
                <a:latin typeface="+mn-lt"/>
                <a:ea typeface="+mn-ea"/>
                <a:cs typeface="+mn-cs"/>
                <a:hlinkClick r:id="rId4"/>
              </a:rPr>
              <a:t>Pixabay</a:t>
            </a:r>
            <a:r>
              <a:rPr lang="nb-NO" sz="1100" b="0" i="0" kern="1200">
                <a:solidFill>
                  <a:schemeClr val="tx1"/>
                </a:solidFill>
                <a:effectLst/>
                <a:latin typeface="+mn-lt"/>
                <a:ea typeface="+mn-ea"/>
                <a:cs typeface="+mn-cs"/>
              </a:rPr>
              <a:t> </a:t>
            </a:r>
          </a:p>
          <a:p>
            <a:endParaRPr lang="nb-NO" sz="1100" b="0" i="0" kern="1200">
              <a:solidFill>
                <a:schemeClr val="tx1"/>
              </a:solidFill>
              <a:effectLst/>
              <a:latin typeface="+mn-lt"/>
              <a:ea typeface="+mn-ea"/>
              <a:cs typeface="+mn-cs"/>
            </a:endParaRPr>
          </a:p>
          <a:p>
            <a:pPr marL="0" indent="0">
              <a:buNone/>
            </a:pPr>
            <a:r>
              <a:rPr lang="nb-NO" sz="1100">
                <a:ea typeface="+mn-lt"/>
                <a:cs typeface="+mn-lt"/>
              </a:rPr>
              <a:t>En badeball eller kosedyr sendes rundt i ringen etter tur. </a:t>
            </a:r>
          </a:p>
          <a:p>
            <a:pPr marL="0" indent="0">
              <a:buNone/>
            </a:pPr>
            <a:r>
              <a:rPr lang="nb-NO" sz="1100">
                <a:ea typeface="+mn-lt"/>
                <a:cs typeface="+mn-lt"/>
              </a:rPr>
              <a:t>Vi øver på å vente og lytte.  Vi sier en ting hver.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a:ea typeface="+mn-lt"/>
                <a:cs typeface="+mn-lt"/>
              </a:rPr>
              <a:t>Vi bytter spørsmål underveis, f. eks når 5-6 elever har svart.</a:t>
            </a:r>
          </a:p>
          <a:p>
            <a:pPr marL="0" indent="0">
              <a:buNone/>
            </a:pPr>
            <a:endParaRPr lang="nb-NO" sz="1200">
              <a:ea typeface="+mn-lt"/>
              <a:cs typeface="+mn-lt"/>
            </a:endParaRPr>
          </a:p>
          <a:p>
            <a:endParaRPr lang="nb-NO"/>
          </a:p>
        </p:txBody>
      </p:sp>
      <p:sp>
        <p:nvSpPr>
          <p:cNvPr id="4" name="Plassholder for lysbildenummer 3"/>
          <p:cNvSpPr>
            <a:spLocks noGrp="1"/>
          </p:cNvSpPr>
          <p:nvPr>
            <p:ph type="sldNum" sz="quarter" idx="5"/>
          </p:nvPr>
        </p:nvSpPr>
        <p:spPr/>
        <p:txBody>
          <a:bodyPr/>
          <a:lstStyle/>
          <a:p>
            <a:fld id="{737E9971-35A5-C144-955B-B463B8C9BB68}" type="slidenum">
              <a:rPr lang="nb-NO" smtClean="0"/>
              <a:t>9</a:t>
            </a:fld>
            <a:endParaRPr lang="nb-NO"/>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BC4BBD-4F12-D9E8-7836-C7BE6D6DE1A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A5B8240-0DF4-CE2D-917E-241FB358B2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72987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8741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26649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322522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375613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 id="2147483692" r:id="rId6"/>
    <p:sldLayoutId id="2147483693" r:id="rId7"/>
    <p:sldLayoutId id="214748369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94"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EEaf6doegQY"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RsYpYCpOR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a:lstStyle/>
          <a:p>
            <a:r>
              <a:rPr lang="nb-NO">
                <a:solidFill>
                  <a:srgbClr val="009999"/>
                </a:solidFill>
                <a:latin typeface="Georgia" panose="02040502050405020303" pitchFamily="18" charset="0"/>
              </a:rPr>
              <a:t>Kropp 1. og 2. trinn</a:t>
            </a:r>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7D7784C1-68FC-4557-52AC-7071D9156DA7}"/>
              </a:ext>
            </a:extLst>
          </p:cNvPr>
          <p:cNvSpPr txBox="1"/>
          <p:nvPr/>
        </p:nvSpPr>
        <p:spPr>
          <a:xfrm>
            <a:off x="1048150" y="2644170"/>
            <a:ext cx="7280563" cy="1015663"/>
          </a:xfrm>
          <a:prstGeom prst="rect">
            <a:avLst/>
          </a:prstGeom>
          <a:noFill/>
        </p:spPr>
        <p:txBody>
          <a:bodyPr wrap="square" lIns="91440" tIns="45720" rIns="91440" bIns="45720" anchor="t">
            <a:spAutoFit/>
          </a:bodyPr>
          <a:lstStyle/>
          <a:p>
            <a:r>
              <a:rPr lang="nb-NO" sz="6000" dirty="0">
                <a:latin typeface="Georgia"/>
                <a:hlinkClick r:id="rId3">
                  <a:extLst>
                    <a:ext uri="{A12FA001-AC4F-418D-AE19-62706E023703}">
                      <ahyp:hlinkClr xmlns:ahyp="http://schemas.microsoft.com/office/drawing/2018/hyperlinkcolor" val="tx"/>
                    </a:ext>
                  </a:extLst>
                </a:hlinkClick>
              </a:rPr>
              <a:t>Inngangsmusikk</a:t>
            </a:r>
          </a:p>
        </p:txBody>
      </p:sp>
    </p:spTree>
    <p:extLst>
      <p:ext uri="{BB962C8B-B14F-4D97-AF65-F5344CB8AC3E}">
        <p14:creationId xmlns:p14="http://schemas.microsoft.com/office/powerpoint/2010/main" val="3200725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E4F0686-B446-2591-0834-00CE790D5560}"/>
              </a:ext>
            </a:extLst>
          </p:cNvPr>
          <p:cNvSpPr>
            <a:spLocks noGrp="1"/>
          </p:cNvSpPr>
          <p:nvPr>
            <p:ph type="body" idx="10"/>
          </p:nvPr>
        </p:nvSpPr>
        <p:spPr>
          <a:xfrm>
            <a:off x="3720063" y="2521373"/>
            <a:ext cx="7981121" cy="3429000"/>
          </a:xfrm>
        </p:spPr>
        <p:txBody>
          <a:bodyPr lIns="91440" tIns="45720" rIns="91440" bIns="45720" anchor="t"/>
          <a:lstStyle/>
          <a:p>
            <a:r>
              <a:rPr lang="nb-NO" sz="6000">
                <a:latin typeface="Georgia"/>
                <a:ea typeface="Verdana"/>
                <a:cs typeface="Calibri"/>
                <a:hlinkClick r:id="rId3"/>
              </a:rPr>
              <a:t>Pust og bevegelse</a:t>
            </a:r>
            <a:endParaRPr lang="nb-NO" sz="6000">
              <a:latin typeface="Georgia"/>
              <a:ea typeface="Verdana"/>
              <a:cs typeface="Calibri"/>
            </a:endParaRPr>
          </a:p>
        </p:txBody>
      </p:sp>
      <p:sp>
        <p:nvSpPr>
          <p:cNvPr id="3" name="Tittel 2">
            <a:extLst>
              <a:ext uri="{FF2B5EF4-FFF2-40B4-BE49-F238E27FC236}">
                <a16:creationId xmlns:a16="http://schemas.microsoft.com/office/drawing/2014/main" id="{5BF45F6B-4040-B748-B471-C29F054B4EE5}"/>
              </a:ext>
            </a:extLst>
          </p:cNvPr>
          <p:cNvSpPr>
            <a:spLocks noGrp="1"/>
          </p:cNvSpPr>
          <p:nvPr>
            <p:ph type="title"/>
          </p:nvPr>
        </p:nvSpPr>
        <p:spPr>
          <a:xfrm>
            <a:off x="3617842" y="1570848"/>
            <a:ext cx="7981120" cy="1500320"/>
          </a:xfrm>
        </p:spPr>
        <p:txBody>
          <a:bodyPr lIns="91440" tIns="45720" rIns="91440" bIns="45720" anchor="b">
            <a:normAutofit/>
          </a:bodyPr>
          <a:lstStyle/>
          <a:p>
            <a:endParaRPr lang="nb-NO" sz="7200" b="0">
              <a:solidFill>
                <a:schemeClr val="tx2"/>
              </a:solidFill>
              <a:latin typeface="Georgia"/>
            </a:endParaRPr>
          </a:p>
        </p:txBody>
      </p:sp>
    </p:spTree>
    <p:extLst>
      <p:ext uri="{BB962C8B-B14F-4D97-AF65-F5344CB8AC3E}">
        <p14:creationId xmlns:p14="http://schemas.microsoft.com/office/powerpoint/2010/main" val="281956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592138" y="1003300"/>
            <a:ext cx="9353550" cy="1537105"/>
          </a:xfrm>
        </p:spPr>
        <p:txBody>
          <a:bodyPr>
            <a:normAutofit/>
          </a:bodyPr>
          <a:lstStyle/>
          <a:p>
            <a:pPr algn="ctr"/>
            <a:r>
              <a:rPr lang="nb-NO" b="0" dirty="0">
                <a:solidFill>
                  <a:srgbClr val="009999"/>
                </a:solidFill>
                <a:latin typeface="Georgia"/>
                <a:cs typeface="Segoe UI"/>
              </a:rPr>
              <a:t>Film</a:t>
            </a:r>
            <a:endParaRPr lang="nb-NO"/>
          </a:p>
        </p:txBody>
      </p:sp>
      <p:sp>
        <p:nvSpPr>
          <p:cNvPr id="16386" name="Plassholder for tekst 2">
            <a:extLst>
              <a:ext uri="{FF2B5EF4-FFF2-40B4-BE49-F238E27FC236}">
                <a16:creationId xmlns:a16="http://schemas.microsoft.com/office/drawing/2014/main" id="{06FBE9FF-01BB-9F9B-355A-5BD972D94F49}"/>
              </a:ext>
            </a:extLst>
          </p:cNvPr>
          <p:cNvSpPr>
            <a:spLocks noGrp="1" noChangeArrowheads="1"/>
          </p:cNvSpPr>
          <p:nvPr>
            <p:ph type="body" idx="1"/>
          </p:nvPr>
        </p:nvSpPr>
        <p:spPr>
          <a:xfrm flipV="1">
            <a:off x="592138" y="3577281"/>
            <a:ext cx="9353550" cy="305744"/>
          </a:xfrm>
        </p:spPr>
        <p:txBody>
          <a:bodyPr>
            <a:normAutofit fontScale="70000" lnSpcReduction="20000"/>
          </a:bodyPr>
          <a:lstStyle/>
          <a:p>
            <a:pPr eaLnBrk="1" hangingPunct="1"/>
            <a:endParaRPr lang="nb-NO" altLang="nb-NO"/>
          </a:p>
        </p:txBody>
      </p:sp>
      <p:sp>
        <p:nvSpPr>
          <p:cNvPr id="3" name="TekstSylinder 2">
            <a:extLst>
              <a:ext uri="{FF2B5EF4-FFF2-40B4-BE49-F238E27FC236}">
                <a16:creationId xmlns:a16="http://schemas.microsoft.com/office/drawing/2014/main" id="{BDC7D275-2054-2FCF-0B90-0293DF711B39}"/>
              </a:ext>
            </a:extLst>
          </p:cNvPr>
          <p:cNvSpPr txBox="1"/>
          <p:nvPr/>
        </p:nvSpPr>
        <p:spPr>
          <a:xfrm>
            <a:off x="1282327" y="3728424"/>
            <a:ext cx="7740502" cy="1292662"/>
          </a:xfrm>
          <a:prstGeom prst="rect">
            <a:avLst/>
          </a:prstGeom>
          <a:noFill/>
        </p:spPr>
        <p:txBody>
          <a:bodyPr wrap="square" lIns="91440" tIns="45720" rIns="91440" bIns="45720" anchor="t">
            <a:spAutoFit/>
          </a:bodyPr>
          <a:lstStyle/>
          <a:p>
            <a:endParaRPr lang="nb-NO" sz="1800">
              <a:solidFill>
                <a:schemeClr val="tx1">
                  <a:lumMod val="85000"/>
                  <a:lumOff val="15000"/>
                </a:schemeClr>
              </a:solidFill>
            </a:endParaRPr>
          </a:p>
          <a:p>
            <a:pPr algn="ctr"/>
            <a:r>
              <a:rPr lang="nb-NO" sz="6000" dirty="0">
                <a:solidFill>
                  <a:srgbClr val="009999"/>
                </a:solidFill>
                <a:latin typeface="Georgia"/>
                <a:hlinkClick r:id="rId3">
                  <a:extLst>
                    <a:ext uri="{A12FA001-AC4F-418D-AE19-62706E023703}">
                      <ahyp:hlinkClr xmlns:ahyp="http://schemas.microsoft.com/office/drawing/2018/hyperlinkcolor" val="tx"/>
                    </a:ext>
                  </a:extLst>
                </a:hlinkClick>
              </a:rPr>
              <a:t>Kropp og følelser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0" y="553453"/>
            <a:ext cx="12897853" cy="776288"/>
          </a:xfrm>
        </p:spPr>
        <p:txBody>
          <a:bodyPr>
            <a:noAutofit/>
          </a:bodyPr>
          <a:lstStyle/>
          <a:p>
            <a:pPr algn="ctr"/>
            <a:r>
              <a:rPr lang="nb-NO" sz="6000" b="0">
                <a:solidFill>
                  <a:schemeClr val="tx2"/>
                </a:solidFill>
              </a:rPr>
              <a:t>Hva kan kroppen gi oss </a:t>
            </a:r>
            <a:br>
              <a:rPr lang="nb-NO" sz="6000" b="0">
                <a:solidFill>
                  <a:schemeClr val="tx2"/>
                </a:solidFill>
              </a:rPr>
            </a:br>
            <a:r>
              <a:rPr lang="nb-NO" sz="6000" b="0">
                <a:solidFill>
                  <a:schemeClr val="tx2"/>
                </a:solidFill>
              </a:rPr>
              <a:t>beskjed om?</a:t>
            </a:r>
          </a:p>
        </p:txBody>
      </p:sp>
      <p:pic>
        <p:nvPicPr>
          <p:cNvPr id="4" name="Picture 2" descr="Bilde frå filmen Kroppen og følelser.  - Klikk for stort bilde">
            <a:extLst>
              <a:ext uri="{FF2B5EF4-FFF2-40B4-BE49-F238E27FC236}">
                <a16:creationId xmlns:a16="http://schemas.microsoft.com/office/drawing/2014/main" id="{190C4585-9459-7B08-9604-9733D3D229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77704" y="1830647"/>
            <a:ext cx="8126705" cy="457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80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261258" y="1"/>
            <a:ext cx="12453257" cy="1690688"/>
          </a:xfrm>
        </p:spPr>
        <p:txBody>
          <a:bodyPr>
            <a:noAutofit/>
          </a:bodyPr>
          <a:lstStyle/>
          <a:p>
            <a:pPr algn="ctr"/>
            <a:r>
              <a:rPr lang="nb-NO" sz="6000" b="0" dirty="0">
                <a:solidFill>
                  <a:schemeClr val="tx2"/>
                </a:solidFill>
                <a:latin typeface="Georgia"/>
              </a:rPr>
              <a:t>Hvordan henger kropp og følelser sammen?</a:t>
            </a:r>
            <a:endParaRPr lang="nb-NO" sz="6000" b="0" dirty="0">
              <a:solidFill>
                <a:schemeClr val="tx2"/>
              </a:solidFill>
            </a:endParaRPr>
          </a:p>
        </p:txBody>
      </p:sp>
      <p:pic>
        <p:nvPicPr>
          <p:cNvPr id="4" name="Picture 2" descr="Bilde frå filmen Kroppen og følelser - Klikk for stort bilde">
            <a:extLst>
              <a:ext uri="{FF2B5EF4-FFF2-40B4-BE49-F238E27FC236}">
                <a16:creationId xmlns:a16="http://schemas.microsoft.com/office/drawing/2014/main" id="{C63F289E-481F-BE44-192E-F822B8F50B1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8593" y="2017675"/>
            <a:ext cx="7904790" cy="444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4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p:txBody>
          <a:bodyPr>
            <a:noAutofit/>
          </a:bodyPr>
          <a:lstStyle/>
          <a:p>
            <a:pPr algn="ctr"/>
            <a:r>
              <a:rPr lang="nb-NO" sz="6000" b="0">
                <a:solidFill>
                  <a:schemeClr val="tx2"/>
                </a:solidFill>
                <a:latin typeface="Georgia"/>
              </a:rPr>
              <a:t>Hvordan kjennes det i </a:t>
            </a:r>
            <a:br>
              <a:rPr lang="nb-NO" sz="6000" b="0">
                <a:solidFill>
                  <a:schemeClr val="tx2"/>
                </a:solidFill>
                <a:latin typeface="Georgia"/>
              </a:rPr>
            </a:br>
            <a:r>
              <a:rPr lang="nb-NO" sz="6000" b="0">
                <a:solidFill>
                  <a:schemeClr val="tx2"/>
                </a:solidFill>
                <a:latin typeface="Georgia"/>
              </a:rPr>
              <a:t>kroppen å få trøst?</a:t>
            </a:r>
            <a:endParaRPr lang="nb-NO" sz="6000" b="0">
              <a:solidFill>
                <a:schemeClr val="tx2"/>
              </a:solidFill>
            </a:endParaRPr>
          </a:p>
        </p:txBody>
      </p:sp>
      <p:pic>
        <p:nvPicPr>
          <p:cNvPr id="4" name="Picture 2" descr="Bilde frå filmen Kroppen og følelser - Klikk for stort bilde">
            <a:extLst>
              <a:ext uri="{FF2B5EF4-FFF2-40B4-BE49-F238E27FC236}">
                <a16:creationId xmlns:a16="http://schemas.microsoft.com/office/drawing/2014/main" id="{5AAAC427-6B5F-2D2B-C6FB-D6FCA5D0F71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5171" y="1853926"/>
            <a:ext cx="8247020" cy="463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522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758392" y="-628476"/>
            <a:ext cx="9353550" cy="2852738"/>
          </a:xfrm>
        </p:spPr>
        <p:txBody>
          <a:bodyPr/>
          <a:lstStyle/>
          <a:p>
            <a:pPr eaLnBrk="1" hangingPunct="1"/>
            <a:r>
              <a:rPr lang="nb-NO" altLang="nb-NO" b="0">
                <a:solidFill>
                  <a:srgbClr val="009999"/>
                </a:solidFill>
              </a:rPr>
              <a:t>	Vi leker!</a:t>
            </a:r>
          </a:p>
        </p:txBody>
      </p:sp>
      <p:sp>
        <p:nvSpPr>
          <p:cNvPr id="16386" name="Plassholder for tekst 2">
            <a:extLst>
              <a:ext uri="{FF2B5EF4-FFF2-40B4-BE49-F238E27FC236}">
                <a16:creationId xmlns:a16="http://schemas.microsoft.com/office/drawing/2014/main" id="{06FBE9FF-01BB-9F9B-355A-5BD972D94F49}"/>
              </a:ext>
            </a:extLst>
          </p:cNvPr>
          <p:cNvSpPr>
            <a:spLocks noGrp="1" noChangeArrowheads="1"/>
          </p:cNvSpPr>
          <p:nvPr>
            <p:ph type="body" idx="1"/>
          </p:nvPr>
        </p:nvSpPr>
        <p:spPr>
          <a:xfrm>
            <a:off x="1072919" y="2945765"/>
            <a:ext cx="9353550" cy="1500188"/>
          </a:xfrm>
        </p:spPr>
        <p:txBody>
          <a:bodyPr vert="horz" lIns="91440" tIns="45720" rIns="91440" bIns="45720" rtlCol="0" anchor="t">
            <a:noAutofit/>
          </a:bodyPr>
          <a:lstStyle/>
          <a:p>
            <a:r>
              <a:rPr lang="nb-NO" altLang="nb-NO" sz="4000">
                <a:solidFill>
                  <a:srgbClr val="009999"/>
                </a:solidFill>
                <a:latin typeface="Georgia" panose="02040502050405020303" pitchFamily="18" charset="0"/>
                <a:ea typeface="Verdana"/>
                <a:cs typeface="Calibri"/>
              </a:rPr>
              <a:t>	Navnelek 3</a:t>
            </a:r>
            <a:endParaRPr lang="nb-NO" altLang="nb-NO" sz="4000">
              <a:solidFill>
                <a:srgbClr val="009999"/>
              </a:solidFill>
              <a:latin typeface="Georgia" panose="02040502050405020303" pitchFamily="18" charset="0"/>
            </a:endParaRPr>
          </a:p>
          <a:p>
            <a:pPr eaLnBrk="1" hangingPunct="1"/>
            <a:r>
              <a:rPr lang="nb-NO" altLang="nb-NO" sz="4000">
                <a:solidFill>
                  <a:srgbClr val="009999"/>
                </a:solidFill>
                <a:latin typeface="Georgia" panose="02040502050405020303" pitchFamily="18" charset="0"/>
                <a:ea typeface="Verdana"/>
                <a:cs typeface="Calibri"/>
              </a:rPr>
              <a:t>	Hvem har ballen?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0" y="365125"/>
            <a:ext cx="11575473" cy="1325563"/>
          </a:xfrm>
        </p:spPr>
        <p:txBody>
          <a:bodyPr/>
          <a:lstStyle/>
          <a:p>
            <a:br>
              <a:rPr lang="nb-NO"/>
            </a:br>
            <a:r>
              <a:rPr lang="nb-NO" sz="6000">
                <a:solidFill>
                  <a:schemeClr val="accent1"/>
                </a:solidFill>
                <a:latin typeface="Georgia" panose="02040502050405020303" pitchFamily="18" charset="0"/>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564908" y="2122488"/>
            <a:ext cx="6253712" cy="3806248"/>
          </a:xfrm>
        </p:spPr>
        <p:txBody>
          <a:bodyPr/>
          <a:lstStyle/>
          <a:p>
            <a:pPr marL="0" indent="0">
              <a:buNone/>
            </a:pPr>
            <a:endParaRPr lang="nb-NO" sz="2400">
              <a:ea typeface="+mn-lt"/>
              <a:cs typeface="+mn-lt"/>
            </a:endParaRPr>
          </a:p>
          <a:p>
            <a:pPr lvl="2"/>
            <a:r>
              <a:rPr lang="nb-NO" sz="4000">
                <a:solidFill>
                  <a:schemeClr val="accent1"/>
                </a:solidFill>
                <a:latin typeface="Georgia" panose="02040502050405020303" pitchFamily="18" charset="0"/>
                <a:ea typeface="+mn-lt"/>
                <a:cs typeface="+mn-lt"/>
              </a:rPr>
              <a:t>Hva likte du i dag? </a:t>
            </a:r>
          </a:p>
          <a:p>
            <a:pPr lvl="2"/>
            <a:r>
              <a:rPr lang="nb-NO" sz="4000">
                <a:solidFill>
                  <a:schemeClr val="accent1"/>
                </a:solidFill>
                <a:latin typeface="Georgia" panose="02040502050405020303" pitchFamily="18" charset="0"/>
                <a:ea typeface="+mn-lt"/>
                <a:cs typeface="+mn-lt"/>
              </a:rPr>
              <a:t>Hva lærte du? </a:t>
            </a:r>
          </a:p>
          <a:p>
            <a:pPr lvl="2"/>
            <a:r>
              <a:rPr lang="nb-NO" sz="4000">
                <a:solidFill>
                  <a:schemeClr val="accent1"/>
                </a:solidFill>
                <a:latin typeface="Georgia" panose="02040502050405020303" pitchFamily="18" charset="0"/>
                <a:ea typeface="+mn-lt"/>
                <a:cs typeface="+mn-lt"/>
              </a:rPr>
              <a:t>Hvorfor er dette viktig å snakke om? </a:t>
            </a:r>
          </a:p>
          <a:p>
            <a:pPr lvl="2"/>
            <a:r>
              <a:rPr lang="nb-NO" sz="4000">
                <a:solidFill>
                  <a:schemeClr val="accent1"/>
                </a:solidFill>
                <a:latin typeface="Georgia" panose="02040502050405020303" pitchFamily="18" charset="0"/>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1BD14DB-2FC7-48AF-8978-CBD54461F7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40F78B-DFD0-4DA3-A20C-0C8B2FC4FE62}">
  <ds:schemaRefs>
    <ds:schemaRef ds:uri="http://schemas.microsoft.com/sharepoint/v3/contenttype/forms"/>
  </ds:schemaRefs>
</ds:datastoreItem>
</file>

<file path=customXml/itemProps3.xml><?xml version="1.0" encoding="utf-8"?>
<ds:datastoreItem xmlns:ds="http://schemas.openxmlformats.org/officeDocument/2006/customXml" ds:itemID="{A1C276B6-875B-45C6-8DFF-C750ACEC269B}">
  <ds:schemaRef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b8da453c-6e37-4915-9292-e90fa68e84a7"/>
    <ds:schemaRef ds:uri="ee598b89-8811-470d-ad8e-f3a66432fe16"/>
    <ds:schemaRef ds:uri="http://purl.org/dc/term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823</Words>
  <Application>Microsoft Office PowerPoint</Application>
  <PresentationFormat>Widescreen</PresentationFormat>
  <Paragraphs>74</Paragraphs>
  <Slides>10</Slides>
  <Notes>9</Notes>
  <HiddenSlides>0</HiddenSlides>
  <MMClips>0</MMClips>
  <ScaleCrop>false</ScaleCrop>
  <HeadingPairs>
    <vt:vector size="6" baseType="variant">
      <vt:variant>
        <vt:lpstr>Brukte skrifter</vt:lpstr>
      </vt:variant>
      <vt:variant>
        <vt:i4>4</vt:i4>
      </vt:variant>
      <vt:variant>
        <vt:lpstr>Tema</vt:lpstr>
      </vt:variant>
      <vt:variant>
        <vt:i4>5</vt:i4>
      </vt:variant>
      <vt:variant>
        <vt:lpstr>Lysbildetitler</vt:lpstr>
      </vt:variant>
      <vt:variant>
        <vt:i4>10</vt:i4>
      </vt:variant>
    </vt:vector>
  </HeadingPairs>
  <TitlesOfParts>
    <vt:vector size="19" baseType="lpstr">
      <vt:lpstr>Arial</vt:lpstr>
      <vt:lpstr>Calibri</vt:lpstr>
      <vt:lpstr>Georgia</vt:lpstr>
      <vt:lpstr>Times New Roman</vt:lpstr>
      <vt:lpstr>4_Office-tema</vt:lpstr>
      <vt:lpstr>Egendefinert utforming</vt:lpstr>
      <vt:lpstr>5_Office-tema</vt:lpstr>
      <vt:lpstr>3_Office-tema</vt:lpstr>
      <vt:lpstr>6_Office-tema</vt:lpstr>
      <vt:lpstr>Kropp 1. og 2. trinn</vt:lpstr>
      <vt:lpstr>PowerPoint-presentasjon</vt:lpstr>
      <vt:lpstr>PowerPoint-presentasjon</vt:lpstr>
      <vt:lpstr>Film</vt:lpstr>
      <vt:lpstr>Hva kan kroppen gi oss  beskjed om?</vt:lpstr>
      <vt:lpstr>Hvordan henger kropp og følelser sammen?</vt:lpstr>
      <vt:lpstr>Hvordan kjennes det i  kroppen å få trøst?</vt:lpstr>
      <vt:lpstr> Vi leker!</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Renate Dybdal Hansen</cp:lastModifiedBy>
  <cp:revision>49</cp:revision>
  <dcterms:created xsi:type="dcterms:W3CDTF">2020-02-24T12:22:26Z</dcterms:created>
  <dcterms:modified xsi:type="dcterms:W3CDTF">2024-04-10T08:14:46Z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